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6" r:id="rId1"/>
  </p:sldMasterIdLst>
  <p:notesMasterIdLst>
    <p:notesMasterId r:id="rId37"/>
  </p:notesMasterIdLst>
  <p:sldIdLst>
    <p:sldId id="257" r:id="rId2"/>
    <p:sldId id="430" r:id="rId3"/>
    <p:sldId id="448" r:id="rId4"/>
    <p:sldId id="431" r:id="rId5"/>
    <p:sldId id="340" r:id="rId6"/>
    <p:sldId id="349" r:id="rId7"/>
    <p:sldId id="350" r:id="rId8"/>
    <p:sldId id="264" r:id="rId9"/>
    <p:sldId id="434" r:id="rId10"/>
    <p:sldId id="435" r:id="rId11"/>
    <p:sldId id="265" r:id="rId12"/>
    <p:sldId id="266" r:id="rId13"/>
    <p:sldId id="269" r:id="rId14"/>
    <p:sldId id="271" r:id="rId15"/>
    <p:sldId id="272" r:id="rId16"/>
    <p:sldId id="273" r:id="rId17"/>
    <p:sldId id="274" r:id="rId18"/>
    <p:sldId id="275" r:id="rId19"/>
    <p:sldId id="276" r:id="rId20"/>
    <p:sldId id="277" r:id="rId21"/>
    <p:sldId id="283" r:id="rId22"/>
    <p:sldId id="339" r:id="rId23"/>
    <p:sldId id="285" r:id="rId24"/>
    <p:sldId id="455" r:id="rId25"/>
    <p:sldId id="443" r:id="rId26"/>
    <p:sldId id="453" r:id="rId27"/>
    <p:sldId id="454" r:id="rId28"/>
    <p:sldId id="444" r:id="rId29"/>
    <p:sldId id="449" r:id="rId30"/>
    <p:sldId id="450" r:id="rId31"/>
    <p:sldId id="452" r:id="rId32"/>
    <p:sldId id="292" r:id="rId33"/>
    <p:sldId id="294" r:id="rId34"/>
    <p:sldId id="401" r:id="rId35"/>
    <p:sldId id="404" r:id="rId3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2F32"/>
    <a:srgbClr val="000000"/>
    <a:srgbClr val="FF0000"/>
    <a:srgbClr val="37C2DA"/>
    <a:srgbClr val="F2E120"/>
    <a:srgbClr val="E5D51E"/>
    <a:srgbClr val="E3D41D"/>
    <a:srgbClr val="D0C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7994"/>
    <p:restoredTop sz="98770" autoAdjust="0"/>
  </p:normalViewPr>
  <p:slideViewPr>
    <p:cSldViewPr snapToGrid="0">
      <p:cViewPr varScale="1">
        <p:scale>
          <a:sx n="85" d="100"/>
          <a:sy n="85" d="100"/>
        </p:scale>
        <p:origin x="-280" y="-120"/>
      </p:cViewPr>
      <p:guideLst>
        <p:guide orient="horz" pos="2160"/>
        <p:guide pos="2880"/>
      </p:guideLst>
    </p:cSldViewPr>
  </p:slideViewPr>
  <p:notesTextViewPr>
    <p:cViewPr>
      <p:scale>
        <a:sx n="1" d="1"/>
        <a:sy n="1" d="1"/>
      </p:scale>
      <p:origin x="0" y="0"/>
    </p:cViewPr>
  </p:notesTextViewPr>
  <p:sorterViewPr>
    <p:cViewPr>
      <p:scale>
        <a:sx n="66" d="100"/>
        <a:sy n="66" d="100"/>
      </p:scale>
      <p:origin x="0" y="528"/>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157514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 would like an animation</a:t>
            </a:r>
            <a:r>
              <a:rPr lang="en-US" baseline="0" dirty="0"/>
              <a:t> here where the traditional way comes in first and then you hit the key and get the 21</a:t>
            </a:r>
            <a:r>
              <a:rPr lang="en-US" baseline="30000" dirty="0"/>
              <a:t>st</a:t>
            </a:r>
            <a:r>
              <a:rPr lang="en-US" baseline="0" dirty="0"/>
              <a:t> Century slide</a:t>
            </a:r>
            <a:endParaRPr lang="en-US" dirty="0"/>
          </a:p>
        </p:txBody>
      </p:sp>
      <p:sp>
        <p:nvSpPr>
          <p:cNvPr id="4" name="Slide Number Placeholder 3"/>
          <p:cNvSpPr>
            <a:spLocks noGrp="1"/>
          </p:cNvSpPr>
          <p:nvPr>
            <p:ph type="sldNum" sz="quarter" idx="10"/>
          </p:nvPr>
        </p:nvSpPr>
        <p:spPr/>
        <p:txBody>
          <a:bodyPr/>
          <a:lstStyle/>
          <a:p>
            <a:fld id="{12ADEA0E-AC7B-D149-9EB6-61AC568E3B0F}" type="slidenum">
              <a:rPr lang="en-US" smtClean="0"/>
              <a:pPr/>
              <a:t>5</a:t>
            </a:fld>
            <a:endParaRPr lang="en-US"/>
          </a:p>
        </p:txBody>
      </p:sp>
    </p:spTree>
    <p:extLst>
      <p:ext uri="{BB962C8B-B14F-4D97-AF65-F5344CB8AC3E}">
        <p14:creationId xmlns:p14="http://schemas.microsoft.com/office/powerpoint/2010/main" val="3509413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99" name="Google Shape;399;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2832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409" name="Google Shape;409;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5343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419" name="Google Shape;419;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9999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882" name="Google Shape;882;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3565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171450" lvl="0" indent="-171450">
              <a:spcBef>
                <a:spcPts val="0"/>
              </a:spcBef>
              <a:spcAft>
                <a:spcPts val="0"/>
              </a:spcAft>
              <a:buFontTx/>
              <a:buChar char="-"/>
            </a:pPr>
            <a:r>
              <a:rPr lang="en-US" dirty="0"/>
              <a:t>The 6Cs influence each other </a:t>
            </a:r>
          </a:p>
          <a:p>
            <a:pPr marL="171450" lvl="0" indent="-171450">
              <a:spcBef>
                <a:spcPts val="0"/>
              </a:spcBef>
              <a:spcAft>
                <a:spcPts val="0"/>
              </a:spcAft>
              <a:buFontTx/>
              <a:buChar char="-"/>
            </a:pPr>
            <a:r>
              <a:rPr lang="en-US" dirty="0"/>
              <a:t>Skills do not develop in isolation </a:t>
            </a:r>
          </a:p>
          <a:p>
            <a:pPr marL="171450" lvl="0" indent="-171450">
              <a:spcBef>
                <a:spcPts val="0"/>
              </a:spcBef>
              <a:spcAft>
                <a:spcPts val="0"/>
              </a:spcAft>
              <a:buFontTx/>
              <a:buChar char="-"/>
            </a:pPr>
            <a:r>
              <a:rPr lang="en-US" dirty="0"/>
              <a:t>Skills are not necessarily developing in the same trajectory</a:t>
            </a:r>
          </a:p>
          <a:p>
            <a:pPr marL="171450" lvl="0" indent="-171450">
              <a:spcBef>
                <a:spcPts val="0"/>
              </a:spcBef>
              <a:spcAft>
                <a:spcPts val="0"/>
              </a:spcAft>
              <a:buFontTx/>
              <a:buChar char="-"/>
            </a:pPr>
            <a:r>
              <a:rPr lang="en-US" dirty="0"/>
              <a:t>The 4Cs can also encompass a dynamic model by approaching assessment as a growth model</a:t>
            </a:r>
          </a:p>
          <a:p>
            <a:pPr marL="628650" lvl="1" indent="-171450">
              <a:spcBef>
                <a:spcPts val="0"/>
              </a:spcBef>
              <a:spcAft>
                <a:spcPts val="0"/>
              </a:spcAft>
              <a:buFontTx/>
              <a:buChar char="-"/>
            </a:pPr>
            <a:r>
              <a:rPr lang="en-US" dirty="0"/>
              <a:t>For example a kid may start at 1s across the board at the beginning of the year, but can reach a level 3 in some areas</a:t>
            </a:r>
          </a:p>
          <a:p>
            <a:pPr marL="628650" lvl="1" indent="-171450">
              <a:spcBef>
                <a:spcPts val="0"/>
              </a:spcBef>
              <a:spcAft>
                <a:spcPts val="0"/>
              </a:spcAft>
              <a:buFontTx/>
              <a:buChar char="-"/>
            </a:pPr>
            <a:r>
              <a:rPr lang="en-US" dirty="0"/>
              <a:t>Instead of comparing kids on individual levels to others, we want to also highlight the growth of students</a:t>
            </a:r>
          </a:p>
          <a:p>
            <a:pPr marL="171450" lvl="0" indent="-171450">
              <a:spcBef>
                <a:spcPts val="0"/>
              </a:spcBef>
              <a:spcAft>
                <a:spcPts val="0"/>
              </a:spcAft>
              <a:buFontTx/>
              <a:buChar char="-"/>
            </a:pPr>
            <a:r>
              <a:rPr lang="en-US" dirty="0"/>
              <a:t>We also want to think about how these skills are related and dependent on other skills. Increasing scores on one skill like EF can have benefits to a variety of different Cs</a:t>
            </a:r>
          </a:p>
          <a:p>
            <a:pPr marL="171450" lvl="0" indent="-171450">
              <a:spcBef>
                <a:spcPts val="0"/>
              </a:spcBef>
              <a:spcAft>
                <a:spcPts val="0"/>
              </a:spcAft>
              <a:buFontTx/>
              <a:buChar char="-"/>
            </a:pPr>
            <a:endParaRPr dirty="0"/>
          </a:p>
        </p:txBody>
      </p:sp>
      <p:sp>
        <p:nvSpPr>
          <p:cNvPr id="1055" name="Google Shape;1055;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0180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9:notes"/>
          <p:cNvSpPr txBox="1">
            <a:spLocks noGrp="1"/>
          </p:cNvSpPr>
          <p:nvPr>
            <p:ph type="body" idx="1"/>
          </p:nvPr>
        </p:nvSpPr>
        <p:spPr>
          <a:xfrm>
            <a:off x="698500" y="4409758"/>
            <a:ext cx="5588000" cy="4177665"/>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dirty="0"/>
          </a:p>
        </p:txBody>
      </p:sp>
      <p:sp>
        <p:nvSpPr>
          <p:cNvPr id="352" name="Google Shape;352;p9: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3131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0:notes"/>
          <p:cNvSpPr txBox="1">
            <a:spLocks noGrp="1"/>
          </p:cNvSpPr>
          <p:nvPr>
            <p:ph type="body" idx="1"/>
          </p:nvPr>
        </p:nvSpPr>
        <p:spPr>
          <a:xfrm>
            <a:off x="698500" y="4409758"/>
            <a:ext cx="5588000" cy="4177665"/>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dirty="0"/>
          </a:p>
        </p:txBody>
      </p:sp>
      <p:sp>
        <p:nvSpPr>
          <p:cNvPr id="363" name="Google Shape;363;p10: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6143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138" name="Google Shape;1138;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8471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152" name="Google Shape;1152;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8055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60" name="Google Shape;260;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1884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67" name="Google Shape;267;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1833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82" name="Google Shape;282;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2094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31" name="Google Shape;331;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0700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58" name="Google Shape;358;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4123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68" name="Google Shape;368;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9558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78" name="Google Shape;378;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9007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88" name="Google Shape;388;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8516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0.jp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1"/>
        <p:cNvGrpSpPr/>
        <p:nvPr/>
      </p:nvGrpSpPr>
      <p:grpSpPr>
        <a:xfrm>
          <a:off x="0" y="0"/>
          <a:ext cx="0" cy="0"/>
          <a:chOff x="0" y="0"/>
          <a:chExt cx="0" cy="0"/>
        </a:xfrm>
      </p:grpSpPr>
      <p:sp>
        <p:nvSpPr>
          <p:cNvPr id="22" name="Google Shape;22;p3"/>
          <p:cNvSpPr txBox="1">
            <a:spLocks noGrp="1"/>
          </p:cNvSpPr>
          <p:nvPr>
            <p:ph type="body" idx="1"/>
          </p:nvPr>
        </p:nvSpPr>
        <p:spPr>
          <a:xfrm>
            <a:off x="241298" y="1855048"/>
            <a:ext cx="4208311" cy="4271115"/>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 name="Google Shape;23;p3"/>
          <p:cNvSpPr txBox="1">
            <a:spLocks noGrp="1"/>
          </p:cNvSpPr>
          <p:nvPr>
            <p:ph type="body" idx="2"/>
          </p:nvPr>
        </p:nvSpPr>
        <p:spPr>
          <a:xfrm>
            <a:off x="4720841" y="1855048"/>
            <a:ext cx="4208312" cy="4271115"/>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 name="Google Shape;24;p3"/>
          <p:cNvSpPr txBox="1">
            <a:spLocks noGrp="1"/>
          </p:cNvSpPr>
          <p:nvPr>
            <p:ph type="dt" idx="10"/>
          </p:nvPr>
        </p:nvSpPr>
        <p:spPr>
          <a:xfrm>
            <a:off x="5963473" y="6356350"/>
            <a:ext cx="2133600" cy="365125"/>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8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 name="Google Shape;25;p3"/>
          <p:cNvSpPr txBox="1">
            <a:spLocks noGrp="1"/>
          </p:cNvSpPr>
          <p:nvPr>
            <p:ph type="sldNum" idx="12"/>
          </p:nvPr>
        </p:nvSpPr>
        <p:spPr>
          <a:xfrm>
            <a:off x="8210938" y="6356350"/>
            <a:ext cx="718215" cy="365125"/>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800" b="0" i="0" u="none" strike="noStrike" cap="none">
                <a:solidFill>
                  <a:srgbClr val="888888"/>
                </a:solidFill>
                <a:latin typeface="Arial"/>
                <a:ea typeface="Arial"/>
                <a:cs typeface="Arial"/>
                <a:sym typeface="Arial"/>
              </a:defRPr>
            </a:lvl1pPr>
            <a:lvl2pPr marL="0" marR="0" lvl="1" indent="0" algn="r" rtl="0">
              <a:spcBef>
                <a:spcPts val="0"/>
              </a:spcBef>
              <a:buNone/>
              <a:defRPr sz="800" b="0" i="0" u="none" strike="noStrike" cap="none">
                <a:solidFill>
                  <a:srgbClr val="888888"/>
                </a:solidFill>
                <a:latin typeface="Arial"/>
                <a:ea typeface="Arial"/>
                <a:cs typeface="Arial"/>
                <a:sym typeface="Arial"/>
              </a:defRPr>
            </a:lvl2pPr>
            <a:lvl3pPr marL="0" marR="0" lvl="2" indent="0" algn="r" rtl="0">
              <a:spcBef>
                <a:spcPts val="0"/>
              </a:spcBef>
              <a:buNone/>
              <a:defRPr sz="800" b="0" i="0" u="none" strike="noStrike" cap="none">
                <a:solidFill>
                  <a:srgbClr val="888888"/>
                </a:solidFill>
                <a:latin typeface="Arial"/>
                <a:ea typeface="Arial"/>
                <a:cs typeface="Arial"/>
                <a:sym typeface="Arial"/>
              </a:defRPr>
            </a:lvl3pPr>
            <a:lvl4pPr marL="0" marR="0" lvl="3" indent="0" algn="r" rtl="0">
              <a:spcBef>
                <a:spcPts val="0"/>
              </a:spcBef>
              <a:buNone/>
              <a:defRPr sz="800" b="0" i="0" u="none" strike="noStrike" cap="none">
                <a:solidFill>
                  <a:srgbClr val="888888"/>
                </a:solidFill>
                <a:latin typeface="Arial"/>
                <a:ea typeface="Arial"/>
                <a:cs typeface="Arial"/>
                <a:sym typeface="Arial"/>
              </a:defRPr>
            </a:lvl4pPr>
            <a:lvl5pPr marL="0" marR="0" lvl="4" indent="0" algn="r" rtl="0">
              <a:spcBef>
                <a:spcPts val="0"/>
              </a:spcBef>
              <a:buNone/>
              <a:defRPr sz="800" b="0" i="0" u="none" strike="noStrike" cap="none">
                <a:solidFill>
                  <a:srgbClr val="888888"/>
                </a:solidFill>
                <a:latin typeface="Arial"/>
                <a:ea typeface="Arial"/>
                <a:cs typeface="Arial"/>
                <a:sym typeface="Arial"/>
              </a:defRPr>
            </a:lvl5pPr>
            <a:lvl6pPr marL="0" marR="0" lvl="5" indent="0" algn="r" rtl="0">
              <a:spcBef>
                <a:spcPts val="0"/>
              </a:spcBef>
              <a:buNone/>
              <a:defRPr sz="800" b="0" i="0" u="none" strike="noStrike" cap="none">
                <a:solidFill>
                  <a:srgbClr val="888888"/>
                </a:solidFill>
                <a:latin typeface="Arial"/>
                <a:ea typeface="Arial"/>
                <a:cs typeface="Arial"/>
                <a:sym typeface="Arial"/>
              </a:defRPr>
            </a:lvl6pPr>
            <a:lvl7pPr marL="0" marR="0" lvl="6" indent="0" algn="r" rtl="0">
              <a:spcBef>
                <a:spcPts val="0"/>
              </a:spcBef>
              <a:buNone/>
              <a:defRPr sz="800" b="0" i="0" u="none" strike="noStrike" cap="none">
                <a:solidFill>
                  <a:srgbClr val="888888"/>
                </a:solidFill>
                <a:latin typeface="Arial"/>
                <a:ea typeface="Arial"/>
                <a:cs typeface="Arial"/>
                <a:sym typeface="Arial"/>
              </a:defRPr>
            </a:lvl7pPr>
            <a:lvl8pPr marL="0" marR="0" lvl="7" indent="0" algn="r" rtl="0">
              <a:spcBef>
                <a:spcPts val="0"/>
              </a:spcBef>
              <a:buNone/>
              <a:defRPr sz="800" b="0" i="0" u="none" strike="noStrike" cap="none">
                <a:solidFill>
                  <a:srgbClr val="888888"/>
                </a:solidFill>
                <a:latin typeface="Arial"/>
                <a:ea typeface="Arial"/>
                <a:cs typeface="Arial"/>
                <a:sym typeface="Arial"/>
              </a:defRPr>
            </a:lvl8pPr>
            <a:lvl9pPr marL="0" marR="0" lvl="8" indent="0" algn="r" rtl="0">
              <a:spcBef>
                <a:spcPts val="0"/>
              </a:spcBef>
              <a:buNone/>
              <a:defRPr sz="800"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
        <p:nvSpPr>
          <p:cNvPr id="26" name="Google Shape;26;p3"/>
          <p:cNvSpPr txBox="1">
            <a:spLocks noGrp="1"/>
          </p:cNvSpPr>
          <p:nvPr>
            <p:ph type="title"/>
          </p:nvPr>
        </p:nvSpPr>
        <p:spPr>
          <a:xfrm>
            <a:off x="241301" y="724245"/>
            <a:ext cx="8687852" cy="91274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27" name="Google Shape;27;p3"/>
          <p:cNvPicPr preferRelativeResize="0"/>
          <p:nvPr/>
        </p:nvPicPr>
        <p:blipFill rotWithShape="1">
          <a:blip r:embed="rId2">
            <a:alphaModFix/>
          </a:blip>
          <a:srcRect/>
          <a:stretch/>
        </p:blipFill>
        <p:spPr>
          <a:xfrm>
            <a:off x="360360" y="235419"/>
            <a:ext cx="2158828" cy="35915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126"/>
        <p:cNvGrpSpPr/>
        <p:nvPr/>
      </p:nvGrpSpPr>
      <p:grpSpPr>
        <a:xfrm>
          <a:off x="0" y="0"/>
          <a:ext cx="0" cy="0"/>
          <a:chOff x="0" y="0"/>
          <a:chExt cx="0" cy="0"/>
        </a:xfrm>
      </p:grpSpPr>
      <p:sp>
        <p:nvSpPr>
          <p:cNvPr id="127" name="Google Shape;127;p20"/>
          <p:cNvSpPr txBox="1">
            <a:spLocks noGrp="1"/>
          </p:cNvSpPr>
          <p:nvPr>
            <p:ph type="dt" idx="10"/>
          </p:nvPr>
        </p:nvSpPr>
        <p:spPr>
          <a:xfrm>
            <a:off x="5963473" y="6356350"/>
            <a:ext cx="2133600" cy="365125"/>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8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8" name="Google Shape;128;p20"/>
          <p:cNvSpPr txBox="1">
            <a:spLocks noGrp="1"/>
          </p:cNvSpPr>
          <p:nvPr>
            <p:ph type="sldNum" idx="12"/>
          </p:nvPr>
        </p:nvSpPr>
        <p:spPr>
          <a:xfrm>
            <a:off x="8210938" y="6356350"/>
            <a:ext cx="718215" cy="365125"/>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800">
                <a:solidFill>
                  <a:srgbClr val="888888"/>
                </a:solidFill>
                <a:latin typeface="Arial"/>
                <a:ea typeface="Arial"/>
                <a:cs typeface="Arial"/>
                <a:sym typeface="Arial"/>
              </a:defRPr>
            </a:lvl1pPr>
            <a:lvl2pPr marL="0" marR="0" lvl="1" indent="0" algn="r" rtl="0">
              <a:spcBef>
                <a:spcPts val="0"/>
              </a:spcBef>
              <a:buNone/>
              <a:defRPr sz="800">
                <a:solidFill>
                  <a:srgbClr val="888888"/>
                </a:solidFill>
                <a:latin typeface="Arial"/>
                <a:ea typeface="Arial"/>
                <a:cs typeface="Arial"/>
                <a:sym typeface="Arial"/>
              </a:defRPr>
            </a:lvl2pPr>
            <a:lvl3pPr marL="0" marR="0" lvl="2" indent="0" algn="r" rtl="0">
              <a:spcBef>
                <a:spcPts val="0"/>
              </a:spcBef>
              <a:buNone/>
              <a:defRPr sz="800">
                <a:solidFill>
                  <a:srgbClr val="888888"/>
                </a:solidFill>
                <a:latin typeface="Arial"/>
                <a:ea typeface="Arial"/>
                <a:cs typeface="Arial"/>
                <a:sym typeface="Arial"/>
              </a:defRPr>
            </a:lvl3pPr>
            <a:lvl4pPr marL="0" marR="0" lvl="3" indent="0" algn="r" rtl="0">
              <a:spcBef>
                <a:spcPts val="0"/>
              </a:spcBef>
              <a:buNone/>
              <a:defRPr sz="800">
                <a:solidFill>
                  <a:srgbClr val="888888"/>
                </a:solidFill>
                <a:latin typeface="Arial"/>
                <a:ea typeface="Arial"/>
                <a:cs typeface="Arial"/>
                <a:sym typeface="Arial"/>
              </a:defRPr>
            </a:lvl4pPr>
            <a:lvl5pPr marL="0" marR="0" lvl="4" indent="0" algn="r" rtl="0">
              <a:spcBef>
                <a:spcPts val="0"/>
              </a:spcBef>
              <a:buNone/>
              <a:defRPr sz="800">
                <a:solidFill>
                  <a:srgbClr val="888888"/>
                </a:solidFill>
                <a:latin typeface="Arial"/>
                <a:ea typeface="Arial"/>
                <a:cs typeface="Arial"/>
                <a:sym typeface="Arial"/>
              </a:defRPr>
            </a:lvl5pPr>
            <a:lvl6pPr marL="0" marR="0" lvl="5" indent="0" algn="r" rtl="0">
              <a:spcBef>
                <a:spcPts val="0"/>
              </a:spcBef>
              <a:buNone/>
              <a:defRPr sz="800">
                <a:solidFill>
                  <a:srgbClr val="888888"/>
                </a:solidFill>
                <a:latin typeface="Arial"/>
                <a:ea typeface="Arial"/>
                <a:cs typeface="Arial"/>
                <a:sym typeface="Arial"/>
              </a:defRPr>
            </a:lvl6pPr>
            <a:lvl7pPr marL="0" marR="0" lvl="6" indent="0" algn="r" rtl="0">
              <a:spcBef>
                <a:spcPts val="0"/>
              </a:spcBef>
              <a:buNone/>
              <a:defRPr sz="800">
                <a:solidFill>
                  <a:srgbClr val="888888"/>
                </a:solidFill>
                <a:latin typeface="Arial"/>
                <a:ea typeface="Arial"/>
                <a:cs typeface="Arial"/>
                <a:sym typeface="Arial"/>
              </a:defRPr>
            </a:lvl7pPr>
            <a:lvl8pPr marL="0" marR="0" lvl="7" indent="0" algn="r" rtl="0">
              <a:spcBef>
                <a:spcPts val="0"/>
              </a:spcBef>
              <a:buNone/>
              <a:defRPr sz="800">
                <a:solidFill>
                  <a:srgbClr val="888888"/>
                </a:solidFill>
                <a:latin typeface="Arial"/>
                <a:ea typeface="Arial"/>
                <a:cs typeface="Arial"/>
                <a:sym typeface="Arial"/>
              </a:defRPr>
            </a:lvl8pPr>
            <a:lvl9pPr marL="0" marR="0" lvl="8" indent="0" algn="r" rtl="0">
              <a:spcBef>
                <a:spcPts val="0"/>
              </a:spcBef>
              <a:buNone/>
              <a:defRPr sz="800">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pic>
        <p:nvPicPr>
          <p:cNvPr id="129" name="Google Shape;129;p20"/>
          <p:cNvPicPr preferRelativeResize="0"/>
          <p:nvPr/>
        </p:nvPicPr>
        <p:blipFill rotWithShape="1">
          <a:blip r:embed="rId2">
            <a:alphaModFix/>
          </a:blip>
          <a:srcRect/>
          <a:stretch/>
        </p:blipFill>
        <p:spPr>
          <a:xfrm>
            <a:off x="1616322" y="0"/>
            <a:ext cx="7527678" cy="6022142"/>
          </a:xfrm>
          <a:prstGeom prst="rect">
            <a:avLst/>
          </a:prstGeom>
          <a:noFill/>
          <a:ln>
            <a:noFill/>
          </a:ln>
        </p:spPr>
      </p:pic>
      <p:sp>
        <p:nvSpPr>
          <p:cNvPr id="130" name="Google Shape;130;p20"/>
          <p:cNvSpPr txBox="1">
            <a:spLocks noGrp="1"/>
          </p:cNvSpPr>
          <p:nvPr>
            <p:ph type="body" idx="1"/>
          </p:nvPr>
        </p:nvSpPr>
        <p:spPr>
          <a:xfrm>
            <a:off x="140004" y="5023972"/>
            <a:ext cx="4751348" cy="797116"/>
          </a:xfrm>
          <a:prstGeom prst="rect">
            <a:avLst/>
          </a:prstGeom>
          <a:noFill/>
          <a:ln>
            <a:noFill/>
          </a:ln>
        </p:spPr>
        <p:txBody>
          <a:bodyPr spcFirstLastPara="1" wrap="square" lIns="91425" tIns="45700" rIns="91425" bIns="45700" anchor="t" anchorCtr="0"/>
          <a:lstStyle>
            <a:lvl1pPr marL="457200" marR="0" lvl="0"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131" name="Google Shape;131;p20"/>
          <p:cNvSpPr txBox="1">
            <a:spLocks noGrp="1"/>
          </p:cNvSpPr>
          <p:nvPr>
            <p:ph type="ctrTitle"/>
          </p:nvPr>
        </p:nvSpPr>
        <p:spPr>
          <a:xfrm>
            <a:off x="140004" y="4142156"/>
            <a:ext cx="4796817" cy="770682"/>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7_Custom Layout">
  <p:cSld name="17_Custom Layout">
    <p:spTree>
      <p:nvGrpSpPr>
        <p:cNvPr id="1" name="Shape 132"/>
        <p:cNvGrpSpPr/>
        <p:nvPr/>
      </p:nvGrpSpPr>
      <p:grpSpPr>
        <a:xfrm>
          <a:off x="0" y="0"/>
          <a:ext cx="0" cy="0"/>
          <a:chOff x="0" y="0"/>
          <a:chExt cx="0" cy="0"/>
        </a:xfrm>
      </p:grpSpPr>
      <p:sp>
        <p:nvSpPr>
          <p:cNvPr id="133" name="Google Shape;133;p21"/>
          <p:cNvSpPr txBox="1">
            <a:spLocks noGrp="1"/>
          </p:cNvSpPr>
          <p:nvPr>
            <p:ph type="dt" idx="10"/>
          </p:nvPr>
        </p:nvSpPr>
        <p:spPr>
          <a:xfrm>
            <a:off x="5963473" y="6356350"/>
            <a:ext cx="2133600" cy="365125"/>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8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4" name="Google Shape;134;p21"/>
          <p:cNvSpPr txBox="1">
            <a:spLocks noGrp="1"/>
          </p:cNvSpPr>
          <p:nvPr>
            <p:ph type="sldNum" idx="12"/>
          </p:nvPr>
        </p:nvSpPr>
        <p:spPr>
          <a:xfrm>
            <a:off x="8210938" y="6356350"/>
            <a:ext cx="718215" cy="365125"/>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800">
                <a:solidFill>
                  <a:srgbClr val="888888"/>
                </a:solidFill>
                <a:latin typeface="Arial"/>
                <a:ea typeface="Arial"/>
                <a:cs typeface="Arial"/>
                <a:sym typeface="Arial"/>
              </a:defRPr>
            </a:lvl1pPr>
            <a:lvl2pPr marL="0" marR="0" lvl="1" indent="0" algn="r" rtl="0">
              <a:spcBef>
                <a:spcPts val="0"/>
              </a:spcBef>
              <a:buNone/>
              <a:defRPr sz="800">
                <a:solidFill>
                  <a:srgbClr val="888888"/>
                </a:solidFill>
                <a:latin typeface="Arial"/>
                <a:ea typeface="Arial"/>
                <a:cs typeface="Arial"/>
                <a:sym typeface="Arial"/>
              </a:defRPr>
            </a:lvl2pPr>
            <a:lvl3pPr marL="0" marR="0" lvl="2" indent="0" algn="r" rtl="0">
              <a:spcBef>
                <a:spcPts val="0"/>
              </a:spcBef>
              <a:buNone/>
              <a:defRPr sz="800">
                <a:solidFill>
                  <a:srgbClr val="888888"/>
                </a:solidFill>
                <a:latin typeface="Arial"/>
                <a:ea typeface="Arial"/>
                <a:cs typeface="Arial"/>
                <a:sym typeface="Arial"/>
              </a:defRPr>
            </a:lvl3pPr>
            <a:lvl4pPr marL="0" marR="0" lvl="3" indent="0" algn="r" rtl="0">
              <a:spcBef>
                <a:spcPts val="0"/>
              </a:spcBef>
              <a:buNone/>
              <a:defRPr sz="800">
                <a:solidFill>
                  <a:srgbClr val="888888"/>
                </a:solidFill>
                <a:latin typeface="Arial"/>
                <a:ea typeface="Arial"/>
                <a:cs typeface="Arial"/>
                <a:sym typeface="Arial"/>
              </a:defRPr>
            </a:lvl4pPr>
            <a:lvl5pPr marL="0" marR="0" lvl="4" indent="0" algn="r" rtl="0">
              <a:spcBef>
                <a:spcPts val="0"/>
              </a:spcBef>
              <a:buNone/>
              <a:defRPr sz="800">
                <a:solidFill>
                  <a:srgbClr val="888888"/>
                </a:solidFill>
                <a:latin typeface="Arial"/>
                <a:ea typeface="Arial"/>
                <a:cs typeface="Arial"/>
                <a:sym typeface="Arial"/>
              </a:defRPr>
            </a:lvl5pPr>
            <a:lvl6pPr marL="0" marR="0" lvl="5" indent="0" algn="r" rtl="0">
              <a:spcBef>
                <a:spcPts val="0"/>
              </a:spcBef>
              <a:buNone/>
              <a:defRPr sz="800">
                <a:solidFill>
                  <a:srgbClr val="888888"/>
                </a:solidFill>
                <a:latin typeface="Arial"/>
                <a:ea typeface="Arial"/>
                <a:cs typeface="Arial"/>
                <a:sym typeface="Arial"/>
              </a:defRPr>
            </a:lvl6pPr>
            <a:lvl7pPr marL="0" marR="0" lvl="6" indent="0" algn="r" rtl="0">
              <a:spcBef>
                <a:spcPts val="0"/>
              </a:spcBef>
              <a:buNone/>
              <a:defRPr sz="800">
                <a:solidFill>
                  <a:srgbClr val="888888"/>
                </a:solidFill>
                <a:latin typeface="Arial"/>
                <a:ea typeface="Arial"/>
                <a:cs typeface="Arial"/>
                <a:sym typeface="Arial"/>
              </a:defRPr>
            </a:lvl7pPr>
            <a:lvl8pPr marL="0" marR="0" lvl="7" indent="0" algn="r" rtl="0">
              <a:spcBef>
                <a:spcPts val="0"/>
              </a:spcBef>
              <a:buNone/>
              <a:defRPr sz="800">
                <a:solidFill>
                  <a:srgbClr val="888888"/>
                </a:solidFill>
                <a:latin typeface="Arial"/>
                <a:ea typeface="Arial"/>
                <a:cs typeface="Arial"/>
                <a:sym typeface="Arial"/>
              </a:defRPr>
            </a:lvl8pPr>
            <a:lvl9pPr marL="0" marR="0" lvl="8" indent="0" algn="r" rtl="0">
              <a:spcBef>
                <a:spcPts val="0"/>
              </a:spcBef>
              <a:buNone/>
              <a:defRPr sz="800">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pic>
        <p:nvPicPr>
          <p:cNvPr id="135" name="Google Shape;135;p21"/>
          <p:cNvPicPr preferRelativeResize="0"/>
          <p:nvPr/>
        </p:nvPicPr>
        <p:blipFill rotWithShape="1">
          <a:blip r:embed="rId2">
            <a:alphaModFix/>
          </a:blip>
          <a:srcRect/>
          <a:stretch/>
        </p:blipFill>
        <p:spPr>
          <a:xfrm>
            <a:off x="1524000" y="0"/>
            <a:ext cx="7620000" cy="6096000"/>
          </a:xfrm>
          <a:prstGeom prst="rect">
            <a:avLst/>
          </a:prstGeom>
          <a:noFill/>
          <a:ln>
            <a:noFill/>
          </a:ln>
        </p:spPr>
      </p:pic>
      <p:pic>
        <p:nvPicPr>
          <p:cNvPr id="136" name="Google Shape;136;p21"/>
          <p:cNvPicPr preferRelativeResize="0"/>
          <p:nvPr/>
        </p:nvPicPr>
        <p:blipFill rotWithShape="1">
          <a:blip r:embed="rId3">
            <a:alphaModFix/>
          </a:blip>
          <a:srcRect/>
          <a:stretch/>
        </p:blipFill>
        <p:spPr>
          <a:xfrm>
            <a:off x="-23796" y="0"/>
            <a:ext cx="1547796" cy="1547796"/>
          </a:xfrm>
          <a:prstGeom prst="rect">
            <a:avLst/>
          </a:prstGeom>
          <a:noFill/>
          <a:ln>
            <a:noFill/>
          </a:ln>
        </p:spPr>
      </p:pic>
      <p:sp>
        <p:nvSpPr>
          <p:cNvPr id="137" name="Google Shape;137;p21"/>
          <p:cNvSpPr txBox="1">
            <a:spLocks noGrp="1"/>
          </p:cNvSpPr>
          <p:nvPr>
            <p:ph type="body" idx="1"/>
          </p:nvPr>
        </p:nvSpPr>
        <p:spPr>
          <a:xfrm>
            <a:off x="140004" y="4638631"/>
            <a:ext cx="4751348" cy="797116"/>
          </a:xfrm>
          <a:prstGeom prst="rect">
            <a:avLst/>
          </a:prstGeom>
          <a:noFill/>
          <a:ln>
            <a:noFill/>
          </a:ln>
        </p:spPr>
        <p:txBody>
          <a:bodyPr spcFirstLastPara="1" wrap="square" lIns="91425" tIns="45700" rIns="91425" bIns="45700" anchor="t" anchorCtr="0"/>
          <a:lstStyle>
            <a:lvl1pPr marL="457200" marR="0" lvl="0"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138" name="Google Shape;138;p21"/>
          <p:cNvSpPr txBox="1">
            <a:spLocks noGrp="1"/>
          </p:cNvSpPr>
          <p:nvPr>
            <p:ph type="ctrTitle"/>
          </p:nvPr>
        </p:nvSpPr>
        <p:spPr>
          <a:xfrm>
            <a:off x="140004" y="3756815"/>
            <a:ext cx="4796817" cy="770682"/>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145"/>
        <p:cNvGrpSpPr/>
        <p:nvPr/>
      </p:nvGrpSpPr>
      <p:grpSpPr>
        <a:xfrm>
          <a:off x="0" y="0"/>
          <a:ext cx="0" cy="0"/>
          <a:chOff x="0" y="0"/>
          <a:chExt cx="0" cy="0"/>
        </a:xfrm>
      </p:grpSpPr>
      <p:sp>
        <p:nvSpPr>
          <p:cNvPr id="146" name="Google Shape;146;p23"/>
          <p:cNvSpPr txBox="1">
            <a:spLocks noGrp="1"/>
          </p:cNvSpPr>
          <p:nvPr>
            <p:ph type="dt" idx="10"/>
          </p:nvPr>
        </p:nvSpPr>
        <p:spPr>
          <a:xfrm>
            <a:off x="5963473" y="6356350"/>
            <a:ext cx="2133600" cy="365125"/>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8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7" name="Google Shape;147;p23"/>
          <p:cNvSpPr txBox="1">
            <a:spLocks noGrp="1"/>
          </p:cNvSpPr>
          <p:nvPr>
            <p:ph type="sldNum" idx="12"/>
          </p:nvPr>
        </p:nvSpPr>
        <p:spPr>
          <a:xfrm>
            <a:off x="8210938" y="6356350"/>
            <a:ext cx="718215" cy="365125"/>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800">
                <a:solidFill>
                  <a:srgbClr val="888888"/>
                </a:solidFill>
                <a:latin typeface="Arial"/>
                <a:ea typeface="Arial"/>
                <a:cs typeface="Arial"/>
                <a:sym typeface="Arial"/>
              </a:defRPr>
            </a:lvl1pPr>
            <a:lvl2pPr marL="0" marR="0" lvl="1" indent="0" algn="r" rtl="0">
              <a:spcBef>
                <a:spcPts val="0"/>
              </a:spcBef>
              <a:buNone/>
              <a:defRPr sz="800">
                <a:solidFill>
                  <a:srgbClr val="888888"/>
                </a:solidFill>
                <a:latin typeface="Arial"/>
                <a:ea typeface="Arial"/>
                <a:cs typeface="Arial"/>
                <a:sym typeface="Arial"/>
              </a:defRPr>
            </a:lvl2pPr>
            <a:lvl3pPr marL="0" marR="0" lvl="2" indent="0" algn="r" rtl="0">
              <a:spcBef>
                <a:spcPts val="0"/>
              </a:spcBef>
              <a:buNone/>
              <a:defRPr sz="800">
                <a:solidFill>
                  <a:srgbClr val="888888"/>
                </a:solidFill>
                <a:latin typeface="Arial"/>
                <a:ea typeface="Arial"/>
                <a:cs typeface="Arial"/>
                <a:sym typeface="Arial"/>
              </a:defRPr>
            </a:lvl3pPr>
            <a:lvl4pPr marL="0" marR="0" lvl="3" indent="0" algn="r" rtl="0">
              <a:spcBef>
                <a:spcPts val="0"/>
              </a:spcBef>
              <a:buNone/>
              <a:defRPr sz="800">
                <a:solidFill>
                  <a:srgbClr val="888888"/>
                </a:solidFill>
                <a:latin typeface="Arial"/>
                <a:ea typeface="Arial"/>
                <a:cs typeface="Arial"/>
                <a:sym typeface="Arial"/>
              </a:defRPr>
            </a:lvl4pPr>
            <a:lvl5pPr marL="0" marR="0" lvl="4" indent="0" algn="r" rtl="0">
              <a:spcBef>
                <a:spcPts val="0"/>
              </a:spcBef>
              <a:buNone/>
              <a:defRPr sz="800">
                <a:solidFill>
                  <a:srgbClr val="888888"/>
                </a:solidFill>
                <a:latin typeface="Arial"/>
                <a:ea typeface="Arial"/>
                <a:cs typeface="Arial"/>
                <a:sym typeface="Arial"/>
              </a:defRPr>
            </a:lvl5pPr>
            <a:lvl6pPr marL="0" marR="0" lvl="5" indent="0" algn="r" rtl="0">
              <a:spcBef>
                <a:spcPts val="0"/>
              </a:spcBef>
              <a:buNone/>
              <a:defRPr sz="800">
                <a:solidFill>
                  <a:srgbClr val="888888"/>
                </a:solidFill>
                <a:latin typeface="Arial"/>
                <a:ea typeface="Arial"/>
                <a:cs typeface="Arial"/>
                <a:sym typeface="Arial"/>
              </a:defRPr>
            </a:lvl6pPr>
            <a:lvl7pPr marL="0" marR="0" lvl="6" indent="0" algn="r" rtl="0">
              <a:spcBef>
                <a:spcPts val="0"/>
              </a:spcBef>
              <a:buNone/>
              <a:defRPr sz="800">
                <a:solidFill>
                  <a:srgbClr val="888888"/>
                </a:solidFill>
                <a:latin typeface="Arial"/>
                <a:ea typeface="Arial"/>
                <a:cs typeface="Arial"/>
                <a:sym typeface="Arial"/>
              </a:defRPr>
            </a:lvl7pPr>
            <a:lvl8pPr marL="0" marR="0" lvl="7" indent="0" algn="r" rtl="0">
              <a:spcBef>
                <a:spcPts val="0"/>
              </a:spcBef>
              <a:buNone/>
              <a:defRPr sz="800">
                <a:solidFill>
                  <a:srgbClr val="888888"/>
                </a:solidFill>
                <a:latin typeface="Arial"/>
                <a:ea typeface="Arial"/>
                <a:cs typeface="Arial"/>
                <a:sym typeface="Arial"/>
              </a:defRPr>
            </a:lvl8pPr>
            <a:lvl9pPr marL="0" marR="0" lvl="8" indent="0" algn="r" rtl="0">
              <a:spcBef>
                <a:spcPts val="0"/>
              </a:spcBef>
              <a:buNone/>
              <a:defRPr sz="800">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pic>
        <p:nvPicPr>
          <p:cNvPr id="148" name="Google Shape;148;p23"/>
          <p:cNvPicPr preferRelativeResize="0"/>
          <p:nvPr/>
        </p:nvPicPr>
        <p:blipFill rotWithShape="1">
          <a:blip r:embed="rId2">
            <a:alphaModFix/>
          </a:blip>
          <a:srcRect/>
          <a:stretch/>
        </p:blipFill>
        <p:spPr>
          <a:xfrm>
            <a:off x="0" y="0"/>
            <a:ext cx="9144000" cy="6096000"/>
          </a:xfrm>
          <a:prstGeom prst="rect">
            <a:avLst/>
          </a:prstGeom>
          <a:noFill/>
          <a:ln>
            <a:noFill/>
          </a:ln>
        </p:spPr>
      </p:pic>
      <p:sp>
        <p:nvSpPr>
          <p:cNvPr id="149" name="Google Shape;149;p23"/>
          <p:cNvSpPr txBox="1">
            <a:spLocks noGrp="1"/>
          </p:cNvSpPr>
          <p:nvPr>
            <p:ph type="body" idx="1"/>
          </p:nvPr>
        </p:nvSpPr>
        <p:spPr>
          <a:xfrm>
            <a:off x="140004" y="3267114"/>
            <a:ext cx="4751348" cy="797116"/>
          </a:xfrm>
          <a:prstGeom prst="rect">
            <a:avLst/>
          </a:prstGeom>
          <a:noFill/>
          <a:ln>
            <a:noFill/>
          </a:ln>
        </p:spPr>
        <p:txBody>
          <a:bodyPr spcFirstLastPara="1" wrap="square" lIns="91425" tIns="45700" rIns="91425" bIns="45700" anchor="b" anchorCtr="0"/>
          <a:lstStyle>
            <a:lvl1pPr marL="457200" marR="0" lvl="0"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150" name="Google Shape;150;p23"/>
          <p:cNvSpPr txBox="1">
            <a:spLocks noGrp="1"/>
          </p:cNvSpPr>
          <p:nvPr>
            <p:ph type="ctrTitle"/>
          </p:nvPr>
        </p:nvSpPr>
        <p:spPr>
          <a:xfrm>
            <a:off x="140005" y="4094460"/>
            <a:ext cx="4751348" cy="770682"/>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151"/>
        <p:cNvGrpSpPr/>
        <p:nvPr/>
      </p:nvGrpSpPr>
      <p:grpSpPr>
        <a:xfrm>
          <a:off x="0" y="0"/>
          <a:ext cx="0" cy="0"/>
          <a:chOff x="0" y="0"/>
          <a:chExt cx="0" cy="0"/>
        </a:xfrm>
      </p:grpSpPr>
      <p:sp>
        <p:nvSpPr>
          <p:cNvPr id="152" name="Google Shape;152;p24"/>
          <p:cNvSpPr txBox="1">
            <a:spLocks noGrp="1"/>
          </p:cNvSpPr>
          <p:nvPr>
            <p:ph type="dt" idx="10"/>
          </p:nvPr>
        </p:nvSpPr>
        <p:spPr>
          <a:xfrm>
            <a:off x="5963473" y="6356350"/>
            <a:ext cx="2133600" cy="365125"/>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8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3" name="Google Shape;153;p24"/>
          <p:cNvSpPr txBox="1">
            <a:spLocks noGrp="1"/>
          </p:cNvSpPr>
          <p:nvPr>
            <p:ph type="sldNum" idx="12"/>
          </p:nvPr>
        </p:nvSpPr>
        <p:spPr>
          <a:xfrm>
            <a:off x="8210938" y="6356350"/>
            <a:ext cx="718215" cy="365125"/>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800">
                <a:solidFill>
                  <a:srgbClr val="888888"/>
                </a:solidFill>
                <a:latin typeface="Arial"/>
                <a:ea typeface="Arial"/>
                <a:cs typeface="Arial"/>
                <a:sym typeface="Arial"/>
              </a:defRPr>
            </a:lvl1pPr>
            <a:lvl2pPr marL="0" marR="0" lvl="1" indent="0" algn="r" rtl="0">
              <a:spcBef>
                <a:spcPts val="0"/>
              </a:spcBef>
              <a:buNone/>
              <a:defRPr sz="800">
                <a:solidFill>
                  <a:srgbClr val="888888"/>
                </a:solidFill>
                <a:latin typeface="Arial"/>
                <a:ea typeface="Arial"/>
                <a:cs typeface="Arial"/>
                <a:sym typeface="Arial"/>
              </a:defRPr>
            </a:lvl2pPr>
            <a:lvl3pPr marL="0" marR="0" lvl="2" indent="0" algn="r" rtl="0">
              <a:spcBef>
                <a:spcPts val="0"/>
              </a:spcBef>
              <a:buNone/>
              <a:defRPr sz="800">
                <a:solidFill>
                  <a:srgbClr val="888888"/>
                </a:solidFill>
                <a:latin typeface="Arial"/>
                <a:ea typeface="Arial"/>
                <a:cs typeface="Arial"/>
                <a:sym typeface="Arial"/>
              </a:defRPr>
            </a:lvl3pPr>
            <a:lvl4pPr marL="0" marR="0" lvl="3" indent="0" algn="r" rtl="0">
              <a:spcBef>
                <a:spcPts val="0"/>
              </a:spcBef>
              <a:buNone/>
              <a:defRPr sz="800">
                <a:solidFill>
                  <a:srgbClr val="888888"/>
                </a:solidFill>
                <a:latin typeface="Arial"/>
                <a:ea typeface="Arial"/>
                <a:cs typeface="Arial"/>
                <a:sym typeface="Arial"/>
              </a:defRPr>
            </a:lvl4pPr>
            <a:lvl5pPr marL="0" marR="0" lvl="4" indent="0" algn="r" rtl="0">
              <a:spcBef>
                <a:spcPts val="0"/>
              </a:spcBef>
              <a:buNone/>
              <a:defRPr sz="800">
                <a:solidFill>
                  <a:srgbClr val="888888"/>
                </a:solidFill>
                <a:latin typeface="Arial"/>
                <a:ea typeface="Arial"/>
                <a:cs typeface="Arial"/>
                <a:sym typeface="Arial"/>
              </a:defRPr>
            </a:lvl5pPr>
            <a:lvl6pPr marL="0" marR="0" lvl="5" indent="0" algn="r" rtl="0">
              <a:spcBef>
                <a:spcPts val="0"/>
              </a:spcBef>
              <a:buNone/>
              <a:defRPr sz="800">
                <a:solidFill>
                  <a:srgbClr val="888888"/>
                </a:solidFill>
                <a:latin typeface="Arial"/>
                <a:ea typeface="Arial"/>
                <a:cs typeface="Arial"/>
                <a:sym typeface="Arial"/>
              </a:defRPr>
            </a:lvl6pPr>
            <a:lvl7pPr marL="0" marR="0" lvl="6" indent="0" algn="r" rtl="0">
              <a:spcBef>
                <a:spcPts val="0"/>
              </a:spcBef>
              <a:buNone/>
              <a:defRPr sz="800">
                <a:solidFill>
                  <a:srgbClr val="888888"/>
                </a:solidFill>
                <a:latin typeface="Arial"/>
                <a:ea typeface="Arial"/>
                <a:cs typeface="Arial"/>
                <a:sym typeface="Arial"/>
              </a:defRPr>
            </a:lvl7pPr>
            <a:lvl8pPr marL="0" marR="0" lvl="7" indent="0" algn="r" rtl="0">
              <a:spcBef>
                <a:spcPts val="0"/>
              </a:spcBef>
              <a:buNone/>
              <a:defRPr sz="800">
                <a:solidFill>
                  <a:srgbClr val="888888"/>
                </a:solidFill>
                <a:latin typeface="Arial"/>
                <a:ea typeface="Arial"/>
                <a:cs typeface="Arial"/>
                <a:sym typeface="Arial"/>
              </a:defRPr>
            </a:lvl8pPr>
            <a:lvl9pPr marL="0" marR="0" lvl="8" indent="0" algn="r" rtl="0">
              <a:spcBef>
                <a:spcPts val="0"/>
              </a:spcBef>
              <a:buNone/>
              <a:defRPr sz="800">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pic>
        <p:nvPicPr>
          <p:cNvPr id="154" name="Google Shape;154;p24"/>
          <p:cNvPicPr preferRelativeResize="0"/>
          <p:nvPr/>
        </p:nvPicPr>
        <p:blipFill rotWithShape="1">
          <a:blip r:embed="rId2">
            <a:alphaModFix/>
          </a:blip>
          <a:srcRect/>
          <a:stretch/>
        </p:blipFill>
        <p:spPr>
          <a:xfrm>
            <a:off x="360360" y="235419"/>
            <a:ext cx="2487142" cy="359154"/>
          </a:xfrm>
          <a:prstGeom prst="rect">
            <a:avLst/>
          </a:prstGeom>
          <a:noFill/>
          <a:ln>
            <a:noFill/>
          </a:ln>
        </p:spPr>
      </p:pic>
      <p:sp>
        <p:nvSpPr>
          <p:cNvPr id="155" name="Google Shape;155;p24"/>
          <p:cNvSpPr txBox="1">
            <a:spLocks noGrp="1"/>
          </p:cNvSpPr>
          <p:nvPr>
            <p:ph type="title"/>
          </p:nvPr>
        </p:nvSpPr>
        <p:spPr>
          <a:xfrm>
            <a:off x="241301" y="1171685"/>
            <a:ext cx="6305991" cy="4737151"/>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168"/>
        <p:cNvGrpSpPr/>
        <p:nvPr/>
      </p:nvGrpSpPr>
      <p:grpSpPr>
        <a:xfrm>
          <a:off x="0" y="0"/>
          <a:ext cx="0" cy="0"/>
          <a:chOff x="0" y="0"/>
          <a:chExt cx="0" cy="0"/>
        </a:xfrm>
      </p:grpSpPr>
      <p:sp>
        <p:nvSpPr>
          <p:cNvPr id="169" name="Google Shape;169;p27"/>
          <p:cNvSpPr txBox="1">
            <a:spLocks noGrp="1"/>
          </p:cNvSpPr>
          <p:nvPr>
            <p:ph type="dt" idx="10"/>
          </p:nvPr>
        </p:nvSpPr>
        <p:spPr>
          <a:xfrm>
            <a:off x="5963473" y="6356350"/>
            <a:ext cx="2133600" cy="365125"/>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8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0" name="Google Shape;170;p27"/>
          <p:cNvSpPr txBox="1">
            <a:spLocks noGrp="1"/>
          </p:cNvSpPr>
          <p:nvPr>
            <p:ph type="sldNum" idx="12"/>
          </p:nvPr>
        </p:nvSpPr>
        <p:spPr>
          <a:xfrm>
            <a:off x="8210938" y="6356350"/>
            <a:ext cx="718215" cy="365125"/>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800">
                <a:solidFill>
                  <a:srgbClr val="888888"/>
                </a:solidFill>
                <a:latin typeface="Arial"/>
                <a:ea typeface="Arial"/>
                <a:cs typeface="Arial"/>
                <a:sym typeface="Arial"/>
              </a:defRPr>
            </a:lvl1pPr>
            <a:lvl2pPr marL="0" marR="0" lvl="1" indent="0" algn="r" rtl="0">
              <a:spcBef>
                <a:spcPts val="0"/>
              </a:spcBef>
              <a:buNone/>
              <a:defRPr sz="800">
                <a:solidFill>
                  <a:srgbClr val="888888"/>
                </a:solidFill>
                <a:latin typeface="Arial"/>
                <a:ea typeface="Arial"/>
                <a:cs typeface="Arial"/>
                <a:sym typeface="Arial"/>
              </a:defRPr>
            </a:lvl2pPr>
            <a:lvl3pPr marL="0" marR="0" lvl="2" indent="0" algn="r" rtl="0">
              <a:spcBef>
                <a:spcPts val="0"/>
              </a:spcBef>
              <a:buNone/>
              <a:defRPr sz="800">
                <a:solidFill>
                  <a:srgbClr val="888888"/>
                </a:solidFill>
                <a:latin typeface="Arial"/>
                <a:ea typeface="Arial"/>
                <a:cs typeface="Arial"/>
                <a:sym typeface="Arial"/>
              </a:defRPr>
            </a:lvl3pPr>
            <a:lvl4pPr marL="0" marR="0" lvl="3" indent="0" algn="r" rtl="0">
              <a:spcBef>
                <a:spcPts val="0"/>
              </a:spcBef>
              <a:buNone/>
              <a:defRPr sz="800">
                <a:solidFill>
                  <a:srgbClr val="888888"/>
                </a:solidFill>
                <a:latin typeface="Arial"/>
                <a:ea typeface="Arial"/>
                <a:cs typeface="Arial"/>
                <a:sym typeface="Arial"/>
              </a:defRPr>
            </a:lvl4pPr>
            <a:lvl5pPr marL="0" marR="0" lvl="4" indent="0" algn="r" rtl="0">
              <a:spcBef>
                <a:spcPts val="0"/>
              </a:spcBef>
              <a:buNone/>
              <a:defRPr sz="800">
                <a:solidFill>
                  <a:srgbClr val="888888"/>
                </a:solidFill>
                <a:latin typeface="Arial"/>
                <a:ea typeface="Arial"/>
                <a:cs typeface="Arial"/>
                <a:sym typeface="Arial"/>
              </a:defRPr>
            </a:lvl5pPr>
            <a:lvl6pPr marL="0" marR="0" lvl="5" indent="0" algn="r" rtl="0">
              <a:spcBef>
                <a:spcPts val="0"/>
              </a:spcBef>
              <a:buNone/>
              <a:defRPr sz="800">
                <a:solidFill>
                  <a:srgbClr val="888888"/>
                </a:solidFill>
                <a:latin typeface="Arial"/>
                <a:ea typeface="Arial"/>
                <a:cs typeface="Arial"/>
                <a:sym typeface="Arial"/>
              </a:defRPr>
            </a:lvl6pPr>
            <a:lvl7pPr marL="0" marR="0" lvl="6" indent="0" algn="r" rtl="0">
              <a:spcBef>
                <a:spcPts val="0"/>
              </a:spcBef>
              <a:buNone/>
              <a:defRPr sz="800">
                <a:solidFill>
                  <a:srgbClr val="888888"/>
                </a:solidFill>
                <a:latin typeface="Arial"/>
                <a:ea typeface="Arial"/>
                <a:cs typeface="Arial"/>
                <a:sym typeface="Arial"/>
              </a:defRPr>
            </a:lvl7pPr>
            <a:lvl8pPr marL="0" marR="0" lvl="7" indent="0" algn="r" rtl="0">
              <a:spcBef>
                <a:spcPts val="0"/>
              </a:spcBef>
              <a:buNone/>
              <a:defRPr sz="800">
                <a:solidFill>
                  <a:srgbClr val="888888"/>
                </a:solidFill>
                <a:latin typeface="Arial"/>
                <a:ea typeface="Arial"/>
                <a:cs typeface="Arial"/>
                <a:sym typeface="Arial"/>
              </a:defRPr>
            </a:lvl8pPr>
            <a:lvl9pPr marL="0" marR="0" lvl="8" indent="0" algn="r" rtl="0">
              <a:spcBef>
                <a:spcPts val="0"/>
              </a:spcBef>
              <a:buNone/>
              <a:defRPr sz="800">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pic>
        <p:nvPicPr>
          <p:cNvPr id="171" name="Google Shape;171;p27"/>
          <p:cNvPicPr preferRelativeResize="0"/>
          <p:nvPr/>
        </p:nvPicPr>
        <p:blipFill rotWithShape="1">
          <a:blip r:embed="rId2">
            <a:alphaModFix/>
          </a:blip>
          <a:srcRect/>
          <a:stretch/>
        </p:blipFill>
        <p:spPr>
          <a:xfrm>
            <a:off x="0" y="0"/>
            <a:ext cx="9144000" cy="60960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72"/>
        <p:cNvGrpSpPr/>
        <p:nvPr/>
      </p:nvGrpSpPr>
      <p:grpSpPr>
        <a:xfrm>
          <a:off x="0" y="0"/>
          <a:ext cx="0" cy="0"/>
          <a:chOff x="0" y="0"/>
          <a:chExt cx="0" cy="0"/>
        </a:xfrm>
      </p:grpSpPr>
      <p:sp>
        <p:nvSpPr>
          <p:cNvPr id="173" name="Google Shape;173;p28"/>
          <p:cNvSpPr txBox="1">
            <a:spLocks noGrp="1"/>
          </p:cNvSpPr>
          <p:nvPr>
            <p:ph type="dt" idx="10"/>
          </p:nvPr>
        </p:nvSpPr>
        <p:spPr>
          <a:xfrm>
            <a:off x="5963473" y="6356350"/>
            <a:ext cx="2133600" cy="365125"/>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8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4" name="Google Shape;174;p28"/>
          <p:cNvSpPr txBox="1">
            <a:spLocks noGrp="1"/>
          </p:cNvSpPr>
          <p:nvPr>
            <p:ph type="sldNum" idx="12"/>
          </p:nvPr>
        </p:nvSpPr>
        <p:spPr>
          <a:xfrm>
            <a:off x="8210938" y="6356350"/>
            <a:ext cx="718215" cy="365125"/>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800">
                <a:solidFill>
                  <a:srgbClr val="888888"/>
                </a:solidFill>
                <a:latin typeface="Arial"/>
                <a:ea typeface="Arial"/>
                <a:cs typeface="Arial"/>
                <a:sym typeface="Arial"/>
              </a:defRPr>
            </a:lvl1pPr>
            <a:lvl2pPr marL="0" marR="0" lvl="1" indent="0" algn="r" rtl="0">
              <a:spcBef>
                <a:spcPts val="0"/>
              </a:spcBef>
              <a:buNone/>
              <a:defRPr sz="800">
                <a:solidFill>
                  <a:srgbClr val="888888"/>
                </a:solidFill>
                <a:latin typeface="Arial"/>
                <a:ea typeface="Arial"/>
                <a:cs typeface="Arial"/>
                <a:sym typeface="Arial"/>
              </a:defRPr>
            </a:lvl2pPr>
            <a:lvl3pPr marL="0" marR="0" lvl="2" indent="0" algn="r" rtl="0">
              <a:spcBef>
                <a:spcPts val="0"/>
              </a:spcBef>
              <a:buNone/>
              <a:defRPr sz="800">
                <a:solidFill>
                  <a:srgbClr val="888888"/>
                </a:solidFill>
                <a:latin typeface="Arial"/>
                <a:ea typeface="Arial"/>
                <a:cs typeface="Arial"/>
                <a:sym typeface="Arial"/>
              </a:defRPr>
            </a:lvl3pPr>
            <a:lvl4pPr marL="0" marR="0" lvl="3" indent="0" algn="r" rtl="0">
              <a:spcBef>
                <a:spcPts val="0"/>
              </a:spcBef>
              <a:buNone/>
              <a:defRPr sz="800">
                <a:solidFill>
                  <a:srgbClr val="888888"/>
                </a:solidFill>
                <a:latin typeface="Arial"/>
                <a:ea typeface="Arial"/>
                <a:cs typeface="Arial"/>
                <a:sym typeface="Arial"/>
              </a:defRPr>
            </a:lvl4pPr>
            <a:lvl5pPr marL="0" marR="0" lvl="4" indent="0" algn="r" rtl="0">
              <a:spcBef>
                <a:spcPts val="0"/>
              </a:spcBef>
              <a:buNone/>
              <a:defRPr sz="800">
                <a:solidFill>
                  <a:srgbClr val="888888"/>
                </a:solidFill>
                <a:latin typeface="Arial"/>
                <a:ea typeface="Arial"/>
                <a:cs typeface="Arial"/>
                <a:sym typeface="Arial"/>
              </a:defRPr>
            </a:lvl5pPr>
            <a:lvl6pPr marL="0" marR="0" lvl="5" indent="0" algn="r" rtl="0">
              <a:spcBef>
                <a:spcPts val="0"/>
              </a:spcBef>
              <a:buNone/>
              <a:defRPr sz="800">
                <a:solidFill>
                  <a:srgbClr val="888888"/>
                </a:solidFill>
                <a:latin typeface="Arial"/>
                <a:ea typeface="Arial"/>
                <a:cs typeface="Arial"/>
                <a:sym typeface="Arial"/>
              </a:defRPr>
            </a:lvl6pPr>
            <a:lvl7pPr marL="0" marR="0" lvl="6" indent="0" algn="r" rtl="0">
              <a:spcBef>
                <a:spcPts val="0"/>
              </a:spcBef>
              <a:buNone/>
              <a:defRPr sz="800">
                <a:solidFill>
                  <a:srgbClr val="888888"/>
                </a:solidFill>
                <a:latin typeface="Arial"/>
                <a:ea typeface="Arial"/>
                <a:cs typeface="Arial"/>
                <a:sym typeface="Arial"/>
              </a:defRPr>
            </a:lvl7pPr>
            <a:lvl8pPr marL="0" marR="0" lvl="7" indent="0" algn="r" rtl="0">
              <a:spcBef>
                <a:spcPts val="0"/>
              </a:spcBef>
              <a:buNone/>
              <a:defRPr sz="800">
                <a:solidFill>
                  <a:srgbClr val="888888"/>
                </a:solidFill>
                <a:latin typeface="Arial"/>
                <a:ea typeface="Arial"/>
                <a:cs typeface="Arial"/>
                <a:sym typeface="Arial"/>
              </a:defRPr>
            </a:lvl8pPr>
            <a:lvl9pPr marL="0" marR="0" lvl="8" indent="0" algn="r" rtl="0">
              <a:spcBef>
                <a:spcPts val="0"/>
              </a:spcBef>
              <a:buNone/>
              <a:defRPr sz="800">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pic>
        <p:nvPicPr>
          <p:cNvPr id="175" name="Google Shape;175;p28"/>
          <p:cNvPicPr preferRelativeResize="0"/>
          <p:nvPr/>
        </p:nvPicPr>
        <p:blipFill rotWithShape="1">
          <a:blip r:embed="rId2">
            <a:alphaModFix/>
          </a:blip>
          <a:srcRect/>
          <a:stretch/>
        </p:blipFill>
        <p:spPr>
          <a:xfrm>
            <a:off x="0" y="0"/>
            <a:ext cx="9144000" cy="60960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41298" y="1855048"/>
            <a:ext cx="4208311" cy="427111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720841" y="1855048"/>
            <a:ext cx="4208312" cy="427111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p>
            <a:fld id="{ADCAE5B6-17B8-D345-8185-4C0285B0A924}" type="datetime1">
              <a:rPr lang="en-US" smtClean="0"/>
              <a:pPr/>
              <a:t>3/29/19</a:t>
            </a:fld>
            <a:endParaRPr lang="en-US"/>
          </a:p>
        </p:txBody>
      </p:sp>
      <p:sp>
        <p:nvSpPr>
          <p:cNvPr id="7" name="Slide Number Placeholder 6"/>
          <p:cNvSpPr>
            <a:spLocks noGrp="1"/>
          </p:cNvSpPr>
          <p:nvPr>
            <p:ph type="sldNum" sz="quarter" idx="12"/>
          </p:nvPr>
        </p:nvSpPr>
        <p:spPr/>
        <p:txBody>
          <a:bodyPr/>
          <a:lstStyle/>
          <a:p>
            <a:fld id="{C9B5BE39-3CEC-3549-8E55-EE09B166B0F3}" type="slidenum">
              <a:rPr lang="en-US" smtClean="0"/>
              <a:pPr/>
              <a:t>‹#›</a:t>
            </a:fld>
            <a:endParaRPr lang="en-US"/>
          </a:p>
        </p:txBody>
      </p:sp>
      <p:sp>
        <p:nvSpPr>
          <p:cNvPr id="10" name="Title 1"/>
          <p:cNvSpPr>
            <a:spLocks noGrp="1"/>
          </p:cNvSpPr>
          <p:nvPr>
            <p:ph type="title" hasCustomPrompt="1"/>
          </p:nvPr>
        </p:nvSpPr>
        <p:spPr>
          <a:xfrm>
            <a:off x="241301" y="724245"/>
            <a:ext cx="8687852" cy="912745"/>
          </a:xfrm>
          <a:prstGeom prst="rect">
            <a:avLst/>
          </a:prstGeom>
        </p:spPr>
        <p:txBody>
          <a:bodyPr anchor="t"/>
          <a:lstStyle/>
          <a:p>
            <a:r>
              <a:rPr lang="en-US" dirty="0"/>
              <a:t>CLICK TO EDIT MASTER TITLE STYLE</a:t>
            </a:r>
          </a:p>
        </p:txBody>
      </p:sp>
      <p:pic>
        <p:nvPicPr>
          <p:cNvPr id="12" name="Picture 11"/>
          <p:cNvPicPr>
            <a:picLocks noChangeAspect="1"/>
          </p:cNvPicPr>
          <p:nvPr userDrawn="1"/>
        </p:nvPicPr>
        <p:blipFill>
          <a:blip r:embed="rId2"/>
          <a:stretch>
            <a:fillRect/>
          </a:stretch>
        </p:blipFill>
        <p:spPr>
          <a:xfrm>
            <a:off x="360360" y="235419"/>
            <a:ext cx="2158828" cy="359154"/>
          </a:xfrm>
          <a:prstGeom prst="rect">
            <a:avLst/>
          </a:prstGeom>
        </p:spPr>
      </p:pic>
    </p:spTree>
    <p:extLst>
      <p:ext uri="{BB962C8B-B14F-4D97-AF65-F5344CB8AC3E}">
        <p14:creationId xmlns:p14="http://schemas.microsoft.com/office/powerpoint/2010/main" val="38998978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1300" y="1855048"/>
            <a:ext cx="420831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41299" y="2494810"/>
            <a:ext cx="4208311" cy="3593649"/>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Date Placeholder 6"/>
          <p:cNvSpPr>
            <a:spLocks noGrp="1"/>
          </p:cNvSpPr>
          <p:nvPr>
            <p:ph type="dt" sz="half" idx="10"/>
          </p:nvPr>
        </p:nvSpPr>
        <p:spPr/>
        <p:txBody>
          <a:bodyPr/>
          <a:lstStyle/>
          <a:p>
            <a:fld id="{7B866848-D186-B141-8A4C-354DAE8D0E20}" type="datetime1">
              <a:rPr lang="en-US" smtClean="0"/>
              <a:pPr/>
              <a:t>3/29/19</a:t>
            </a:fld>
            <a:endParaRPr lang="en-US"/>
          </a:p>
        </p:txBody>
      </p:sp>
      <p:sp>
        <p:nvSpPr>
          <p:cNvPr id="9" name="Slide Number Placeholder 8"/>
          <p:cNvSpPr>
            <a:spLocks noGrp="1"/>
          </p:cNvSpPr>
          <p:nvPr>
            <p:ph type="sldNum" sz="quarter" idx="12"/>
          </p:nvPr>
        </p:nvSpPr>
        <p:spPr/>
        <p:txBody>
          <a:bodyPr/>
          <a:lstStyle/>
          <a:p>
            <a:fld id="{C9B5BE39-3CEC-3549-8E55-EE09B166B0F3}" type="slidenum">
              <a:rPr lang="en-US" smtClean="0"/>
              <a:pPr/>
              <a:t>‹#›</a:t>
            </a:fld>
            <a:endParaRPr lang="en-US"/>
          </a:p>
        </p:txBody>
      </p:sp>
      <p:sp>
        <p:nvSpPr>
          <p:cNvPr id="10" name="Text Placeholder 2"/>
          <p:cNvSpPr>
            <a:spLocks noGrp="1"/>
          </p:cNvSpPr>
          <p:nvPr>
            <p:ph type="body" idx="13"/>
          </p:nvPr>
        </p:nvSpPr>
        <p:spPr>
          <a:xfrm>
            <a:off x="4724401" y="1855048"/>
            <a:ext cx="420831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p:cNvSpPr>
            <a:spLocks noGrp="1"/>
          </p:cNvSpPr>
          <p:nvPr>
            <p:ph sz="half" idx="14"/>
          </p:nvPr>
        </p:nvSpPr>
        <p:spPr>
          <a:xfrm>
            <a:off x="4724400" y="2494810"/>
            <a:ext cx="4208311" cy="3593649"/>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5" name="Picture 4"/>
          <p:cNvPicPr>
            <a:picLocks noChangeAspect="1"/>
          </p:cNvPicPr>
          <p:nvPr userDrawn="1"/>
        </p:nvPicPr>
        <p:blipFill>
          <a:blip r:embed="rId2"/>
          <a:stretch>
            <a:fillRect/>
          </a:stretch>
        </p:blipFill>
        <p:spPr>
          <a:xfrm>
            <a:off x="360360" y="235419"/>
            <a:ext cx="2487142" cy="359154"/>
          </a:xfrm>
          <a:prstGeom prst="rect">
            <a:avLst/>
          </a:prstGeom>
        </p:spPr>
      </p:pic>
      <p:sp>
        <p:nvSpPr>
          <p:cNvPr id="14" name="Title 1"/>
          <p:cNvSpPr>
            <a:spLocks noGrp="1"/>
          </p:cNvSpPr>
          <p:nvPr>
            <p:ph type="title" hasCustomPrompt="1"/>
          </p:nvPr>
        </p:nvSpPr>
        <p:spPr>
          <a:xfrm>
            <a:off x="241301" y="724245"/>
            <a:ext cx="8687852" cy="912745"/>
          </a:xfrm>
          <a:prstGeom prst="rect">
            <a:avLst/>
          </a:prstGeom>
        </p:spPr>
        <p:txBody>
          <a:bodyPr anchor="t"/>
          <a:lstStyle/>
          <a:p>
            <a:r>
              <a:rPr lang="en-US" dirty="0"/>
              <a:t>CLICK TO EDIT MASTER TITLE STYLE</a:t>
            </a:r>
          </a:p>
        </p:txBody>
      </p:sp>
    </p:spTree>
    <p:extLst>
      <p:ext uri="{BB962C8B-B14F-4D97-AF65-F5344CB8AC3E}">
        <p14:creationId xmlns:p14="http://schemas.microsoft.com/office/powerpoint/2010/main" val="11469470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
        <p:cNvGrpSpPr/>
        <p:nvPr/>
      </p:nvGrpSpPr>
      <p:grpSpPr>
        <a:xfrm>
          <a:off x="0" y="0"/>
          <a:ext cx="0" cy="0"/>
          <a:chOff x="0" y="0"/>
          <a:chExt cx="0" cy="0"/>
        </a:xfrm>
      </p:grpSpPr>
      <p:sp>
        <p:nvSpPr>
          <p:cNvPr id="23" name="Google Shape;23;p3"/>
          <p:cNvSpPr txBox="1">
            <a:spLocks noGrp="1"/>
          </p:cNvSpPr>
          <p:nvPr>
            <p:ph type="body" idx="1"/>
          </p:nvPr>
        </p:nvSpPr>
        <p:spPr>
          <a:xfrm>
            <a:off x="241299" y="1600200"/>
            <a:ext cx="8687853"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5963473" y="6356350"/>
            <a:ext cx="2133600" cy="365125"/>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sldNum" idx="12"/>
          </p:nvPr>
        </p:nvSpPr>
        <p:spPr>
          <a:xfrm>
            <a:off x="8210938" y="6356350"/>
            <a:ext cx="718215"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6" name="Google Shape;26;p3"/>
          <p:cNvPicPr preferRelativeResize="0"/>
          <p:nvPr/>
        </p:nvPicPr>
        <p:blipFill rotWithShape="1">
          <a:blip r:embed="rId2">
            <a:alphaModFix/>
          </a:blip>
          <a:srcRect/>
          <a:stretch/>
        </p:blipFill>
        <p:spPr>
          <a:xfrm>
            <a:off x="4319685" y="0"/>
            <a:ext cx="4834009" cy="1387150"/>
          </a:xfrm>
          <a:prstGeom prst="rect">
            <a:avLst/>
          </a:prstGeom>
          <a:noFill/>
          <a:ln>
            <a:noFill/>
          </a:ln>
        </p:spPr>
      </p:pic>
      <p:sp>
        <p:nvSpPr>
          <p:cNvPr id="27" name="Google Shape;27;p3"/>
          <p:cNvSpPr txBox="1">
            <a:spLocks noGrp="1"/>
          </p:cNvSpPr>
          <p:nvPr>
            <p:ph type="title"/>
          </p:nvPr>
        </p:nvSpPr>
        <p:spPr>
          <a:xfrm>
            <a:off x="241301" y="274638"/>
            <a:ext cx="4461540" cy="1112512"/>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1518997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AC88FD-C554-F044-B5C4-FCE2247BA3E9}" type="datetimeFigureOut">
              <a:rPr lang="fr-FR" smtClean="0"/>
              <a:t>3/29/19</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F5C5437-4DFB-2C45-9B6E-2169A1870C81}" type="slidenum">
              <a:rPr lang="fr-FR" smtClean="0"/>
              <a:t>‹#›</a:t>
            </a:fld>
            <a:endParaRPr lang="fr-FR"/>
          </a:p>
        </p:txBody>
      </p:sp>
    </p:spTree>
    <p:extLst>
      <p:ext uri="{BB962C8B-B14F-4D97-AF65-F5344CB8AC3E}">
        <p14:creationId xmlns:p14="http://schemas.microsoft.com/office/powerpoint/2010/main" val="1311680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4"/>
        <p:cNvGrpSpPr/>
        <p:nvPr/>
      </p:nvGrpSpPr>
      <p:grpSpPr>
        <a:xfrm>
          <a:off x="0" y="0"/>
          <a:ext cx="0" cy="0"/>
          <a:chOff x="0" y="0"/>
          <a:chExt cx="0" cy="0"/>
        </a:xfrm>
      </p:grpSpPr>
      <p:sp>
        <p:nvSpPr>
          <p:cNvPr id="35" name="Google Shape;35;p5"/>
          <p:cNvSpPr txBox="1">
            <a:spLocks noGrp="1"/>
          </p:cNvSpPr>
          <p:nvPr>
            <p:ph type="body" idx="1"/>
          </p:nvPr>
        </p:nvSpPr>
        <p:spPr>
          <a:xfrm>
            <a:off x="241300" y="1855048"/>
            <a:ext cx="4208310"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36" name="Google Shape;36;p5"/>
          <p:cNvSpPr txBox="1">
            <a:spLocks noGrp="1"/>
          </p:cNvSpPr>
          <p:nvPr>
            <p:ph type="body" idx="2"/>
          </p:nvPr>
        </p:nvSpPr>
        <p:spPr>
          <a:xfrm>
            <a:off x="241299" y="2494810"/>
            <a:ext cx="4208311" cy="3593649"/>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7" name="Google Shape;37;p5"/>
          <p:cNvSpPr txBox="1">
            <a:spLocks noGrp="1"/>
          </p:cNvSpPr>
          <p:nvPr>
            <p:ph type="dt" idx="10"/>
          </p:nvPr>
        </p:nvSpPr>
        <p:spPr>
          <a:xfrm>
            <a:off x="5963473" y="6356350"/>
            <a:ext cx="2133600" cy="365125"/>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8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 name="Google Shape;38;p5"/>
          <p:cNvSpPr txBox="1">
            <a:spLocks noGrp="1"/>
          </p:cNvSpPr>
          <p:nvPr>
            <p:ph type="sldNum" idx="12"/>
          </p:nvPr>
        </p:nvSpPr>
        <p:spPr>
          <a:xfrm>
            <a:off x="8210938" y="6356350"/>
            <a:ext cx="718215" cy="365125"/>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800" b="0" i="0" u="none" strike="noStrike" cap="none">
                <a:solidFill>
                  <a:srgbClr val="888888"/>
                </a:solidFill>
                <a:latin typeface="Arial"/>
                <a:ea typeface="Arial"/>
                <a:cs typeface="Arial"/>
                <a:sym typeface="Arial"/>
              </a:defRPr>
            </a:lvl1pPr>
            <a:lvl2pPr marL="0" marR="0" lvl="1" indent="0" algn="r" rtl="0">
              <a:spcBef>
                <a:spcPts val="0"/>
              </a:spcBef>
              <a:buNone/>
              <a:defRPr sz="800" b="0" i="0" u="none" strike="noStrike" cap="none">
                <a:solidFill>
                  <a:srgbClr val="888888"/>
                </a:solidFill>
                <a:latin typeface="Arial"/>
                <a:ea typeface="Arial"/>
                <a:cs typeface="Arial"/>
                <a:sym typeface="Arial"/>
              </a:defRPr>
            </a:lvl2pPr>
            <a:lvl3pPr marL="0" marR="0" lvl="2" indent="0" algn="r" rtl="0">
              <a:spcBef>
                <a:spcPts val="0"/>
              </a:spcBef>
              <a:buNone/>
              <a:defRPr sz="800" b="0" i="0" u="none" strike="noStrike" cap="none">
                <a:solidFill>
                  <a:srgbClr val="888888"/>
                </a:solidFill>
                <a:latin typeface="Arial"/>
                <a:ea typeface="Arial"/>
                <a:cs typeface="Arial"/>
                <a:sym typeface="Arial"/>
              </a:defRPr>
            </a:lvl3pPr>
            <a:lvl4pPr marL="0" marR="0" lvl="3" indent="0" algn="r" rtl="0">
              <a:spcBef>
                <a:spcPts val="0"/>
              </a:spcBef>
              <a:buNone/>
              <a:defRPr sz="800" b="0" i="0" u="none" strike="noStrike" cap="none">
                <a:solidFill>
                  <a:srgbClr val="888888"/>
                </a:solidFill>
                <a:latin typeface="Arial"/>
                <a:ea typeface="Arial"/>
                <a:cs typeface="Arial"/>
                <a:sym typeface="Arial"/>
              </a:defRPr>
            </a:lvl4pPr>
            <a:lvl5pPr marL="0" marR="0" lvl="4" indent="0" algn="r" rtl="0">
              <a:spcBef>
                <a:spcPts val="0"/>
              </a:spcBef>
              <a:buNone/>
              <a:defRPr sz="800" b="0" i="0" u="none" strike="noStrike" cap="none">
                <a:solidFill>
                  <a:srgbClr val="888888"/>
                </a:solidFill>
                <a:latin typeface="Arial"/>
                <a:ea typeface="Arial"/>
                <a:cs typeface="Arial"/>
                <a:sym typeface="Arial"/>
              </a:defRPr>
            </a:lvl5pPr>
            <a:lvl6pPr marL="0" marR="0" lvl="5" indent="0" algn="r" rtl="0">
              <a:spcBef>
                <a:spcPts val="0"/>
              </a:spcBef>
              <a:buNone/>
              <a:defRPr sz="800" b="0" i="0" u="none" strike="noStrike" cap="none">
                <a:solidFill>
                  <a:srgbClr val="888888"/>
                </a:solidFill>
                <a:latin typeface="Arial"/>
                <a:ea typeface="Arial"/>
                <a:cs typeface="Arial"/>
                <a:sym typeface="Arial"/>
              </a:defRPr>
            </a:lvl6pPr>
            <a:lvl7pPr marL="0" marR="0" lvl="6" indent="0" algn="r" rtl="0">
              <a:spcBef>
                <a:spcPts val="0"/>
              </a:spcBef>
              <a:buNone/>
              <a:defRPr sz="800" b="0" i="0" u="none" strike="noStrike" cap="none">
                <a:solidFill>
                  <a:srgbClr val="888888"/>
                </a:solidFill>
                <a:latin typeface="Arial"/>
                <a:ea typeface="Arial"/>
                <a:cs typeface="Arial"/>
                <a:sym typeface="Arial"/>
              </a:defRPr>
            </a:lvl7pPr>
            <a:lvl8pPr marL="0" marR="0" lvl="7" indent="0" algn="r" rtl="0">
              <a:spcBef>
                <a:spcPts val="0"/>
              </a:spcBef>
              <a:buNone/>
              <a:defRPr sz="800" b="0" i="0" u="none" strike="noStrike" cap="none">
                <a:solidFill>
                  <a:srgbClr val="888888"/>
                </a:solidFill>
                <a:latin typeface="Arial"/>
                <a:ea typeface="Arial"/>
                <a:cs typeface="Arial"/>
                <a:sym typeface="Arial"/>
              </a:defRPr>
            </a:lvl8pPr>
            <a:lvl9pPr marL="0" marR="0" lvl="8" indent="0" algn="r" rtl="0">
              <a:spcBef>
                <a:spcPts val="0"/>
              </a:spcBef>
              <a:buNone/>
              <a:defRPr sz="800"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
        <p:nvSpPr>
          <p:cNvPr id="39" name="Google Shape;39;p5"/>
          <p:cNvSpPr txBox="1">
            <a:spLocks noGrp="1"/>
          </p:cNvSpPr>
          <p:nvPr>
            <p:ph type="body" idx="3"/>
          </p:nvPr>
        </p:nvSpPr>
        <p:spPr>
          <a:xfrm>
            <a:off x="4724401" y="1855048"/>
            <a:ext cx="4208310"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0" name="Google Shape;40;p5"/>
          <p:cNvSpPr txBox="1">
            <a:spLocks noGrp="1"/>
          </p:cNvSpPr>
          <p:nvPr>
            <p:ph type="body" idx="4"/>
          </p:nvPr>
        </p:nvSpPr>
        <p:spPr>
          <a:xfrm>
            <a:off x="4724400" y="2494810"/>
            <a:ext cx="4208311" cy="3593649"/>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pic>
        <p:nvPicPr>
          <p:cNvPr id="41" name="Google Shape;41;p5"/>
          <p:cNvPicPr preferRelativeResize="0"/>
          <p:nvPr/>
        </p:nvPicPr>
        <p:blipFill rotWithShape="1">
          <a:blip r:embed="rId2">
            <a:alphaModFix/>
          </a:blip>
          <a:srcRect/>
          <a:stretch/>
        </p:blipFill>
        <p:spPr>
          <a:xfrm>
            <a:off x="360360" y="235419"/>
            <a:ext cx="2487142" cy="359154"/>
          </a:xfrm>
          <a:prstGeom prst="rect">
            <a:avLst/>
          </a:prstGeom>
          <a:noFill/>
          <a:ln>
            <a:noFill/>
          </a:ln>
        </p:spPr>
      </p:pic>
      <p:sp>
        <p:nvSpPr>
          <p:cNvPr id="42" name="Google Shape;42;p5"/>
          <p:cNvSpPr txBox="1">
            <a:spLocks noGrp="1"/>
          </p:cNvSpPr>
          <p:nvPr>
            <p:ph type="title"/>
          </p:nvPr>
        </p:nvSpPr>
        <p:spPr>
          <a:xfrm>
            <a:off x="241301" y="724245"/>
            <a:ext cx="8687852" cy="91274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ontent with Caption" type="objTx">
  <p:cSld name="OBJECT_WITH_CAPTION_TEXT">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218276" y="212062"/>
            <a:ext cx="3247238" cy="84329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 name="Google Shape;45;p6"/>
          <p:cNvSpPr txBox="1">
            <a:spLocks noGrp="1"/>
          </p:cNvSpPr>
          <p:nvPr>
            <p:ph type="body" idx="1"/>
          </p:nvPr>
        </p:nvSpPr>
        <p:spPr>
          <a:xfrm>
            <a:off x="3575050" y="200914"/>
            <a:ext cx="5111750" cy="5925249"/>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6" name="Google Shape;46;p6"/>
          <p:cNvSpPr txBox="1">
            <a:spLocks noGrp="1"/>
          </p:cNvSpPr>
          <p:nvPr>
            <p:ph type="body" idx="2"/>
          </p:nvPr>
        </p:nvSpPr>
        <p:spPr>
          <a:xfrm>
            <a:off x="218276" y="1176786"/>
            <a:ext cx="3247237" cy="4949378"/>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47" name="Google Shape;47;p6"/>
          <p:cNvSpPr txBox="1">
            <a:spLocks noGrp="1"/>
          </p:cNvSpPr>
          <p:nvPr>
            <p:ph type="dt" idx="10"/>
          </p:nvPr>
        </p:nvSpPr>
        <p:spPr>
          <a:xfrm>
            <a:off x="5963473" y="6356350"/>
            <a:ext cx="2133600" cy="365125"/>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8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8" name="Google Shape;48;p6"/>
          <p:cNvSpPr txBox="1">
            <a:spLocks noGrp="1"/>
          </p:cNvSpPr>
          <p:nvPr>
            <p:ph type="sldNum" idx="12"/>
          </p:nvPr>
        </p:nvSpPr>
        <p:spPr>
          <a:xfrm>
            <a:off x="8210938" y="6356350"/>
            <a:ext cx="718215" cy="365125"/>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800" b="0" i="0" u="none" strike="noStrike" cap="none">
                <a:solidFill>
                  <a:srgbClr val="888888"/>
                </a:solidFill>
                <a:latin typeface="Arial"/>
                <a:ea typeface="Arial"/>
                <a:cs typeface="Arial"/>
                <a:sym typeface="Arial"/>
              </a:defRPr>
            </a:lvl1pPr>
            <a:lvl2pPr marL="0" marR="0" lvl="1" indent="0" algn="r" rtl="0">
              <a:spcBef>
                <a:spcPts val="0"/>
              </a:spcBef>
              <a:buNone/>
              <a:defRPr sz="800" b="0" i="0" u="none" strike="noStrike" cap="none">
                <a:solidFill>
                  <a:srgbClr val="888888"/>
                </a:solidFill>
                <a:latin typeface="Arial"/>
                <a:ea typeface="Arial"/>
                <a:cs typeface="Arial"/>
                <a:sym typeface="Arial"/>
              </a:defRPr>
            </a:lvl2pPr>
            <a:lvl3pPr marL="0" marR="0" lvl="2" indent="0" algn="r" rtl="0">
              <a:spcBef>
                <a:spcPts val="0"/>
              </a:spcBef>
              <a:buNone/>
              <a:defRPr sz="800" b="0" i="0" u="none" strike="noStrike" cap="none">
                <a:solidFill>
                  <a:srgbClr val="888888"/>
                </a:solidFill>
                <a:latin typeface="Arial"/>
                <a:ea typeface="Arial"/>
                <a:cs typeface="Arial"/>
                <a:sym typeface="Arial"/>
              </a:defRPr>
            </a:lvl3pPr>
            <a:lvl4pPr marL="0" marR="0" lvl="3" indent="0" algn="r" rtl="0">
              <a:spcBef>
                <a:spcPts val="0"/>
              </a:spcBef>
              <a:buNone/>
              <a:defRPr sz="800" b="0" i="0" u="none" strike="noStrike" cap="none">
                <a:solidFill>
                  <a:srgbClr val="888888"/>
                </a:solidFill>
                <a:latin typeface="Arial"/>
                <a:ea typeface="Arial"/>
                <a:cs typeface="Arial"/>
                <a:sym typeface="Arial"/>
              </a:defRPr>
            </a:lvl4pPr>
            <a:lvl5pPr marL="0" marR="0" lvl="4" indent="0" algn="r" rtl="0">
              <a:spcBef>
                <a:spcPts val="0"/>
              </a:spcBef>
              <a:buNone/>
              <a:defRPr sz="800" b="0" i="0" u="none" strike="noStrike" cap="none">
                <a:solidFill>
                  <a:srgbClr val="888888"/>
                </a:solidFill>
                <a:latin typeface="Arial"/>
                <a:ea typeface="Arial"/>
                <a:cs typeface="Arial"/>
                <a:sym typeface="Arial"/>
              </a:defRPr>
            </a:lvl5pPr>
            <a:lvl6pPr marL="0" marR="0" lvl="5" indent="0" algn="r" rtl="0">
              <a:spcBef>
                <a:spcPts val="0"/>
              </a:spcBef>
              <a:buNone/>
              <a:defRPr sz="800" b="0" i="0" u="none" strike="noStrike" cap="none">
                <a:solidFill>
                  <a:srgbClr val="888888"/>
                </a:solidFill>
                <a:latin typeface="Arial"/>
                <a:ea typeface="Arial"/>
                <a:cs typeface="Arial"/>
                <a:sym typeface="Arial"/>
              </a:defRPr>
            </a:lvl6pPr>
            <a:lvl7pPr marL="0" marR="0" lvl="6" indent="0" algn="r" rtl="0">
              <a:spcBef>
                <a:spcPts val="0"/>
              </a:spcBef>
              <a:buNone/>
              <a:defRPr sz="800" b="0" i="0" u="none" strike="noStrike" cap="none">
                <a:solidFill>
                  <a:srgbClr val="888888"/>
                </a:solidFill>
                <a:latin typeface="Arial"/>
                <a:ea typeface="Arial"/>
                <a:cs typeface="Arial"/>
                <a:sym typeface="Arial"/>
              </a:defRPr>
            </a:lvl7pPr>
            <a:lvl8pPr marL="0" marR="0" lvl="7" indent="0" algn="r" rtl="0">
              <a:spcBef>
                <a:spcPts val="0"/>
              </a:spcBef>
              <a:buNone/>
              <a:defRPr sz="800" b="0" i="0" u="none" strike="noStrike" cap="none">
                <a:solidFill>
                  <a:srgbClr val="888888"/>
                </a:solidFill>
                <a:latin typeface="Arial"/>
                <a:ea typeface="Arial"/>
                <a:cs typeface="Arial"/>
                <a:sym typeface="Arial"/>
              </a:defRPr>
            </a:lvl8pPr>
            <a:lvl9pPr marL="0" marR="0" lvl="8" indent="0" algn="r" rtl="0">
              <a:spcBef>
                <a:spcPts val="0"/>
              </a:spcBef>
              <a:buNone/>
              <a:defRPr sz="800"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49"/>
        <p:cNvGrpSpPr/>
        <p:nvPr/>
      </p:nvGrpSpPr>
      <p:grpSpPr>
        <a:xfrm>
          <a:off x="0" y="0"/>
          <a:ext cx="0" cy="0"/>
          <a:chOff x="0" y="0"/>
          <a:chExt cx="0" cy="0"/>
        </a:xfrm>
      </p:grpSpPr>
      <p:sp>
        <p:nvSpPr>
          <p:cNvPr id="50" name="Google Shape;50;p7"/>
          <p:cNvSpPr txBox="1">
            <a:spLocks noGrp="1"/>
          </p:cNvSpPr>
          <p:nvPr>
            <p:ph type="dt" idx="10"/>
          </p:nvPr>
        </p:nvSpPr>
        <p:spPr>
          <a:xfrm>
            <a:off x="5963473" y="6356350"/>
            <a:ext cx="2133600" cy="365125"/>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8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1" name="Google Shape;51;p7"/>
          <p:cNvSpPr txBox="1">
            <a:spLocks noGrp="1"/>
          </p:cNvSpPr>
          <p:nvPr>
            <p:ph type="sldNum" idx="12"/>
          </p:nvPr>
        </p:nvSpPr>
        <p:spPr>
          <a:xfrm>
            <a:off x="8210938" y="6356350"/>
            <a:ext cx="718215" cy="365125"/>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800">
                <a:solidFill>
                  <a:srgbClr val="888888"/>
                </a:solidFill>
                <a:latin typeface="Arial"/>
                <a:ea typeface="Arial"/>
                <a:cs typeface="Arial"/>
                <a:sym typeface="Arial"/>
              </a:defRPr>
            </a:lvl1pPr>
            <a:lvl2pPr marL="0" marR="0" lvl="1" indent="0" algn="r" rtl="0">
              <a:spcBef>
                <a:spcPts val="0"/>
              </a:spcBef>
              <a:buNone/>
              <a:defRPr sz="800">
                <a:solidFill>
                  <a:srgbClr val="888888"/>
                </a:solidFill>
                <a:latin typeface="Arial"/>
                <a:ea typeface="Arial"/>
                <a:cs typeface="Arial"/>
                <a:sym typeface="Arial"/>
              </a:defRPr>
            </a:lvl2pPr>
            <a:lvl3pPr marL="0" marR="0" lvl="2" indent="0" algn="r" rtl="0">
              <a:spcBef>
                <a:spcPts val="0"/>
              </a:spcBef>
              <a:buNone/>
              <a:defRPr sz="800">
                <a:solidFill>
                  <a:srgbClr val="888888"/>
                </a:solidFill>
                <a:latin typeface="Arial"/>
                <a:ea typeface="Arial"/>
                <a:cs typeface="Arial"/>
                <a:sym typeface="Arial"/>
              </a:defRPr>
            </a:lvl3pPr>
            <a:lvl4pPr marL="0" marR="0" lvl="3" indent="0" algn="r" rtl="0">
              <a:spcBef>
                <a:spcPts val="0"/>
              </a:spcBef>
              <a:buNone/>
              <a:defRPr sz="800">
                <a:solidFill>
                  <a:srgbClr val="888888"/>
                </a:solidFill>
                <a:latin typeface="Arial"/>
                <a:ea typeface="Arial"/>
                <a:cs typeface="Arial"/>
                <a:sym typeface="Arial"/>
              </a:defRPr>
            </a:lvl4pPr>
            <a:lvl5pPr marL="0" marR="0" lvl="4" indent="0" algn="r" rtl="0">
              <a:spcBef>
                <a:spcPts val="0"/>
              </a:spcBef>
              <a:buNone/>
              <a:defRPr sz="800">
                <a:solidFill>
                  <a:srgbClr val="888888"/>
                </a:solidFill>
                <a:latin typeface="Arial"/>
                <a:ea typeface="Arial"/>
                <a:cs typeface="Arial"/>
                <a:sym typeface="Arial"/>
              </a:defRPr>
            </a:lvl5pPr>
            <a:lvl6pPr marL="0" marR="0" lvl="5" indent="0" algn="r" rtl="0">
              <a:spcBef>
                <a:spcPts val="0"/>
              </a:spcBef>
              <a:buNone/>
              <a:defRPr sz="800">
                <a:solidFill>
                  <a:srgbClr val="888888"/>
                </a:solidFill>
                <a:latin typeface="Arial"/>
                <a:ea typeface="Arial"/>
                <a:cs typeface="Arial"/>
                <a:sym typeface="Arial"/>
              </a:defRPr>
            </a:lvl6pPr>
            <a:lvl7pPr marL="0" marR="0" lvl="6" indent="0" algn="r" rtl="0">
              <a:spcBef>
                <a:spcPts val="0"/>
              </a:spcBef>
              <a:buNone/>
              <a:defRPr sz="800">
                <a:solidFill>
                  <a:srgbClr val="888888"/>
                </a:solidFill>
                <a:latin typeface="Arial"/>
                <a:ea typeface="Arial"/>
                <a:cs typeface="Arial"/>
                <a:sym typeface="Arial"/>
              </a:defRPr>
            </a:lvl7pPr>
            <a:lvl8pPr marL="0" marR="0" lvl="7" indent="0" algn="r" rtl="0">
              <a:spcBef>
                <a:spcPts val="0"/>
              </a:spcBef>
              <a:buNone/>
              <a:defRPr sz="800">
                <a:solidFill>
                  <a:srgbClr val="888888"/>
                </a:solidFill>
                <a:latin typeface="Arial"/>
                <a:ea typeface="Arial"/>
                <a:cs typeface="Arial"/>
                <a:sym typeface="Arial"/>
              </a:defRPr>
            </a:lvl8pPr>
            <a:lvl9pPr marL="0" marR="0" lvl="8" indent="0" algn="r" rtl="0">
              <a:spcBef>
                <a:spcPts val="0"/>
              </a:spcBef>
              <a:buNone/>
              <a:defRPr sz="800">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pic>
        <p:nvPicPr>
          <p:cNvPr id="52" name="Google Shape;52;p7"/>
          <p:cNvPicPr preferRelativeResize="0"/>
          <p:nvPr/>
        </p:nvPicPr>
        <p:blipFill rotWithShape="1">
          <a:blip r:embed="rId2">
            <a:alphaModFix/>
          </a:blip>
          <a:srcRect/>
          <a:stretch/>
        </p:blipFill>
        <p:spPr>
          <a:xfrm>
            <a:off x="0" y="-29085"/>
            <a:ext cx="9144000" cy="3678621"/>
          </a:xfrm>
          <a:prstGeom prst="rect">
            <a:avLst/>
          </a:prstGeom>
          <a:noFill/>
          <a:ln>
            <a:noFill/>
          </a:ln>
        </p:spPr>
      </p:pic>
      <p:sp>
        <p:nvSpPr>
          <p:cNvPr id="53" name="Google Shape;53;p7"/>
          <p:cNvSpPr txBox="1">
            <a:spLocks noGrp="1"/>
          </p:cNvSpPr>
          <p:nvPr>
            <p:ph type="title"/>
          </p:nvPr>
        </p:nvSpPr>
        <p:spPr>
          <a:xfrm>
            <a:off x="160004" y="4135704"/>
            <a:ext cx="3262028" cy="203031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4" name="Google Shape;54;p7"/>
          <p:cNvSpPr txBox="1">
            <a:spLocks noGrp="1"/>
          </p:cNvSpPr>
          <p:nvPr>
            <p:ph type="body" idx="1"/>
          </p:nvPr>
        </p:nvSpPr>
        <p:spPr>
          <a:xfrm>
            <a:off x="3683774" y="4135703"/>
            <a:ext cx="5245379" cy="2030316"/>
          </a:xfrm>
          <a:prstGeom prst="rect">
            <a:avLst/>
          </a:prstGeom>
          <a:noFill/>
          <a:ln>
            <a:noFill/>
          </a:ln>
        </p:spPr>
        <p:txBody>
          <a:bodyPr spcFirstLastPara="1" wrap="square" lIns="91425" tIns="45700" rIns="91425" bIns="45700" anchor="t" anchorCtr="0"/>
          <a:lstStyle>
            <a:lvl1pPr marL="457200" marR="0" lvl="0"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9"/>
        <p:cNvGrpSpPr/>
        <p:nvPr/>
      </p:nvGrpSpPr>
      <p:grpSpPr>
        <a:xfrm>
          <a:off x="0" y="0"/>
          <a:ext cx="0" cy="0"/>
          <a:chOff x="0" y="0"/>
          <a:chExt cx="0" cy="0"/>
        </a:xfrm>
      </p:grpSpPr>
      <p:sp>
        <p:nvSpPr>
          <p:cNvPr id="60" name="Google Shape;60;p9"/>
          <p:cNvSpPr txBox="1">
            <a:spLocks noGrp="1"/>
          </p:cNvSpPr>
          <p:nvPr>
            <p:ph type="dt" idx="10"/>
          </p:nvPr>
        </p:nvSpPr>
        <p:spPr>
          <a:xfrm>
            <a:off x="5963473" y="6356350"/>
            <a:ext cx="2133600" cy="365125"/>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8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 name="Google Shape;61;p9"/>
          <p:cNvSpPr txBox="1">
            <a:spLocks noGrp="1"/>
          </p:cNvSpPr>
          <p:nvPr>
            <p:ph type="sldNum" idx="12"/>
          </p:nvPr>
        </p:nvSpPr>
        <p:spPr>
          <a:xfrm>
            <a:off x="8210938" y="6356350"/>
            <a:ext cx="718215" cy="365125"/>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800">
                <a:solidFill>
                  <a:srgbClr val="888888"/>
                </a:solidFill>
                <a:latin typeface="Arial"/>
                <a:ea typeface="Arial"/>
                <a:cs typeface="Arial"/>
                <a:sym typeface="Arial"/>
              </a:defRPr>
            </a:lvl1pPr>
            <a:lvl2pPr marL="0" marR="0" lvl="1" indent="0" algn="r" rtl="0">
              <a:spcBef>
                <a:spcPts val="0"/>
              </a:spcBef>
              <a:buNone/>
              <a:defRPr sz="800">
                <a:solidFill>
                  <a:srgbClr val="888888"/>
                </a:solidFill>
                <a:latin typeface="Arial"/>
                <a:ea typeface="Arial"/>
                <a:cs typeface="Arial"/>
                <a:sym typeface="Arial"/>
              </a:defRPr>
            </a:lvl2pPr>
            <a:lvl3pPr marL="0" marR="0" lvl="2" indent="0" algn="r" rtl="0">
              <a:spcBef>
                <a:spcPts val="0"/>
              </a:spcBef>
              <a:buNone/>
              <a:defRPr sz="800">
                <a:solidFill>
                  <a:srgbClr val="888888"/>
                </a:solidFill>
                <a:latin typeface="Arial"/>
                <a:ea typeface="Arial"/>
                <a:cs typeface="Arial"/>
                <a:sym typeface="Arial"/>
              </a:defRPr>
            </a:lvl3pPr>
            <a:lvl4pPr marL="0" marR="0" lvl="3" indent="0" algn="r" rtl="0">
              <a:spcBef>
                <a:spcPts val="0"/>
              </a:spcBef>
              <a:buNone/>
              <a:defRPr sz="800">
                <a:solidFill>
                  <a:srgbClr val="888888"/>
                </a:solidFill>
                <a:latin typeface="Arial"/>
                <a:ea typeface="Arial"/>
                <a:cs typeface="Arial"/>
                <a:sym typeface="Arial"/>
              </a:defRPr>
            </a:lvl4pPr>
            <a:lvl5pPr marL="0" marR="0" lvl="4" indent="0" algn="r" rtl="0">
              <a:spcBef>
                <a:spcPts val="0"/>
              </a:spcBef>
              <a:buNone/>
              <a:defRPr sz="800">
                <a:solidFill>
                  <a:srgbClr val="888888"/>
                </a:solidFill>
                <a:latin typeface="Arial"/>
                <a:ea typeface="Arial"/>
                <a:cs typeface="Arial"/>
                <a:sym typeface="Arial"/>
              </a:defRPr>
            </a:lvl5pPr>
            <a:lvl6pPr marL="0" marR="0" lvl="5" indent="0" algn="r" rtl="0">
              <a:spcBef>
                <a:spcPts val="0"/>
              </a:spcBef>
              <a:buNone/>
              <a:defRPr sz="800">
                <a:solidFill>
                  <a:srgbClr val="888888"/>
                </a:solidFill>
                <a:latin typeface="Arial"/>
                <a:ea typeface="Arial"/>
                <a:cs typeface="Arial"/>
                <a:sym typeface="Arial"/>
              </a:defRPr>
            </a:lvl6pPr>
            <a:lvl7pPr marL="0" marR="0" lvl="6" indent="0" algn="r" rtl="0">
              <a:spcBef>
                <a:spcPts val="0"/>
              </a:spcBef>
              <a:buNone/>
              <a:defRPr sz="800">
                <a:solidFill>
                  <a:srgbClr val="888888"/>
                </a:solidFill>
                <a:latin typeface="Arial"/>
                <a:ea typeface="Arial"/>
                <a:cs typeface="Arial"/>
                <a:sym typeface="Arial"/>
              </a:defRPr>
            </a:lvl7pPr>
            <a:lvl8pPr marL="0" marR="0" lvl="7" indent="0" algn="r" rtl="0">
              <a:spcBef>
                <a:spcPts val="0"/>
              </a:spcBef>
              <a:buNone/>
              <a:defRPr sz="800">
                <a:solidFill>
                  <a:srgbClr val="888888"/>
                </a:solidFill>
                <a:latin typeface="Arial"/>
                <a:ea typeface="Arial"/>
                <a:cs typeface="Arial"/>
                <a:sym typeface="Arial"/>
              </a:defRPr>
            </a:lvl8pPr>
            <a:lvl9pPr marL="0" marR="0" lvl="8" indent="0" algn="r" rtl="0">
              <a:spcBef>
                <a:spcPts val="0"/>
              </a:spcBef>
              <a:buNone/>
              <a:defRPr sz="800">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
        <p:nvSpPr>
          <p:cNvPr id="62" name="Google Shape;62;p9"/>
          <p:cNvSpPr>
            <a:spLocks noGrp="1"/>
          </p:cNvSpPr>
          <p:nvPr>
            <p:ph type="pic" idx="2"/>
          </p:nvPr>
        </p:nvSpPr>
        <p:spPr>
          <a:xfrm>
            <a:off x="0" y="0"/>
            <a:ext cx="9144000" cy="6161654"/>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63"/>
        <p:cNvGrpSpPr/>
        <p:nvPr/>
      </p:nvGrpSpPr>
      <p:grpSpPr>
        <a:xfrm>
          <a:off x="0" y="0"/>
          <a:ext cx="0" cy="0"/>
          <a:chOff x="0" y="0"/>
          <a:chExt cx="0" cy="0"/>
        </a:xfrm>
      </p:grpSpPr>
      <p:sp>
        <p:nvSpPr>
          <p:cNvPr id="64" name="Google Shape;64;p10"/>
          <p:cNvSpPr txBox="1">
            <a:spLocks noGrp="1"/>
          </p:cNvSpPr>
          <p:nvPr>
            <p:ph type="dt" idx="10"/>
          </p:nvPr>
        </p:nvSpPr>
        <p:spPr>
          <a:xfrm>
            <a:off x="5963473" y="6356350"/>
            <a:ext cx="2133600" cy="365125"/>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8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5" name="Google Shape;65;p10"/>
          <p:cNvSpPr txBox="1">
            <a:spLocks noGrp="1"/>
          </p:cNvSpPr>
          <p:nvPr>
            <p:ph type="sldNum" idx="12"/>
          </p:nvPr>
        </p:nvSpPr>
        <p:spPr>
          <a:xfrm>
            <a:off x="8210938" y="6356350"/>
            <a:ext cx="718215" cy="365125"/>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800">
                <a:solidFill>
                  <a:srgbClr val="888888"/>
                </a:solidFill>
                <a:latin typeface="Arial"/>
                <a:ea typeface="Arial"/>
                <a:cs typeface="Arial"/>
                <a:sym typeface="Arial"/>
              </a:defRPr>
            </a:lvl1pPr>
            <a:lvl2pPr marL="0" marR="0" lvl="1" indent="0" algn="r" rtl="0">
              <a:spcBef>
                <a:spcPts val="0"/>
              </a:spcBef>
              <a:buNone/>
              <a:defRPr sz="800">
                <a:solidFill>
                  <a:srgbClr val="888888"/>
                </a:solidFill>
                <a:latin typeface="Arial"/>
                <a:ea typeface="Arial"/>
                <a:cs typeface="Arial"/>
                <a:sym typeface="Arial"/>
              </a:defRPr>
            </a:lvl2pPr>
            <a:lvl3pPr marL="0" marR="0" lvl="2" indent="0" algn="r" rtl="0">
              <a:spcBef>
                <a:spcPts val="0"/>
              </a:spcBef>
              <a:buNone/>
              <a:defRPr sz="800">
                <a:solidFill>
                  <a:srgbClr val="888888"/>
                </a:solidFill>
                <a:latin typeface="Arial"/>
                <a:ea typeface="Arial"/>
                <a:cs typeface="Arial"/>
                <a:sym typeface="Arial"/>
              </a:defRPr>
            </a:lvl3pPr>
            <a:lvl4pPr marL="0" marR="0" lvl="3" indent="0" algn="r" rtl="0">
              <a:spcBef>
                <a:spcPts val="0"/>
              </a:spcBef>
              <a:buNone/>
              <a:defRPr sz="800">
                <a:solidFill>
                  <a:srgbClr val="888888"/>
                </a:solidFill>
                <a:latin typeface="Arial"/>
                <a:ea typeface="Arial"/>
                <a:cs typeface="Arial"/>
                <a:sym typeface="Arial"/>
              </a:defRPr>
            </a:lvl4pPr>
            <a:lvl5pPr marL="0" marR="0" lvl="4" indent="0" algn="r" rtl="0">
              <a:spcBef>
                <a:spcPts val="0"/>
              </a:spcBef>
              <a:buNone/>
              <a:defRPr sz="800">
                <a:solidFill>
                  <a:srgbClr val="888888"/>
                </a:solidFill>
                <a:latin typeface="Arial"/>
                <a:ea typeface="Arial"/>
                <a:cs typeface="Arial"/>
                <a:sym typeface="Arial"/>
              </a:defRPr>
            </a:lvl5pPr>
            <a:lvl6pPr marL="0" marR="0" lvl="5" indent="0" algn="r" rtl="0">
              <a:spcBef>
                <a:spcPts val="0"/>
              </a:spcBef>
              <a:buNone/>
              <a:defRPr sz="800">
                <a:solidFill>
                  <a:srgbClr val="888888"/>
                </a:solidFill>
                <a:latin typeface="Arial"/>
                <a:ea typeface="Arial"/>
                <a:cs typeface="Arial"/>
                <a:sym typeface="Arial"/>
              </a:defRPr>
            </a:lvl6pPr>
            <a:lvl7pPr marL="0" marR="0" lvl="6" indent="0" algn="r" rtl="0">
              <a:spcBef>
                <a:spcPts val="0"/>
              </a:spcBef>
              <a:buNone/>
              <a:defRPr sz="800">
                <a:solidFill>
                  <a:srgbClr val="888888"/>
                </a:solidFill>
                <a:latin typeface="Arial"/>
                <a:ea typeface="Arial"/>
                <a:cs typeface="Arial"/>
                <a:sym typeface="Arial"/>
              </a:defRPr>
            </a:lvl7pPr>
            <a:lvl8pPr marL="0" marR="0" lvl="7" indent="0" algn="r" rtl="0">
              <a:spcBef>
                <a:spcPts val="0"/>
              </a:spcBef>
              <a:buNone/>
              <a:defRPr sz="800">
                <a:solidFill>
                  <a:srgbClr val="888888"/>
                </a:solidFill>
                <a:latin typeface="Arial"/>
                <a:ea typeface="Arial"/>
                <a:cs typeface="Arial"/>
                <a:sym typeface="Arial"/>
              </a:defRPr>
            </a:lvl8pPr>
            <a:lvl9pPr marL="0" marR="0" lvl="8" indent="0" algn="r" rtl="0">
              <a:spcBef>
                <a:spcPts val="0"/>
              </a:spcBef>
              <a:buNone/>
              <a:defRPr sz="800">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pic>
        <p:nvPicPr>
          <p:cNvPr id="66" name="Google Shape;66;p10"/>
          <p:cNvPicPr preferRelativeResize="0"/>
          <p:nvPr/>
        </p:nvPicPr>
        <p:blipFill rotWithShape="1">
          <a:blip r:embed="rId2">
            <a:alphaModFix/>
          </a:blip>
          <a:srcRect/>
          <a:stretch/>
        </p:blipFill>
        <p:spPr>
          <a:xfrm>
            <a:off x="1524000" y="0"/>
            <a:ext cx="7620000" cy="6096000"/>
          </a:xfrm>
          <a:prstGeom prst="rect">
            <a:avLst/>
          </a:prstGeom>
          <a:noFill/>
          <a:ln>
            <a:noFill/>
          </a:ln>
        </p:spPr>
      </p:pic>
      <p:sp>
        <p:nvSpPr>
          <p:cNvPr id="67" name="Google Shape;67;p10"/>
          <p:cNvSpPr txBox="1">
            <a:spLocks noGrp="1"/>
          </p:cNvSpPr>
          <p:nvPr>
            <p:ph type="body" idx="1"/>
          </p:nvPr>
        </p:nvSpPr>
        <p:spPr>
          <a:xfrm>
            <a:off x="140004" y="3267114"/>
            <a:ext cx="4751348" cy="797116"/>
          </a:xfrm>
          <a:prstGeom prst="rect">
            <a:avLst/>
          </a:prstGeom>
          <a:noFill/>
          <a:ln>
            <a:noFill/>
          </a:ln>
        </p:spPr>
        <p:txBody>
          <a:bodyPr spcFirstLastPara="1" wrap="square" lIns="91425" tIns="45700" rIns="91425" bIns="45700" anchor="b" anchorCtr="0"/>
          <a:lstStyle>
            <a:lvl1pPr marL="457200" marR="0" lvl="0"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pic>
        <p:nvPicPr>
          <p:cNvPr id="68" name="Google Shape;68;p10"/>
          <p:cNvPicPr preferRelativeResize="0"/>
          <p:nvPr/>
        </p:nvPicPr>
        <p:blipFill rotWithShape="1">
          <a:blip r:embed="rId3">
            <a:alphaModFix/>
          </a:blip>
          <a:srcRect/>
          <a:stretch/>
        </p:blipFill>
        <p:spPr>
          <a:xfrm>
            <a:off x="-23796" y="0"/>
            <a:ext cx="1547796" cy="1547796"/>
          </a:xfrm>
          <a:prstGeom prst="rect">
            <a:avLst/>
          </a:prstGeom>
          <a:noFill/>
          <a:ln>
            <a:noFill/>
          </a:ln>
        </p:spPr>
      </p:pic>
      <p:sp>
        <p:nvSpPr>
          <p:cNvPr id="69" name="Google Shape;69;p10"/>
          <p:cNvSpPr txBox="1">
            <a:spLocks noGrp="1"/>
          </p:cNvSpPr>
          <p:nvPr>
            <p:ph type="ctrTitle"/>
          </p:nvPr>
        </p:nvSpPr>
        <p:spPr>
          <a:xfrm>
            <a:off x="140005" y="4088498"/>
            <a:ext cx="4751347" cy="770682"/>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89"/>
        <p:cNvGrpSpPr/>
        <p:nvPr/>
      </p:nvGrpSpPr>
      <p:grpSpPr>
        <a:xfrm>
          <a:off x="0" y="0"/>
          <a:ext cx="0" cy="0"/>
          <a:chOff x="0" y="0"/>
          <a:chExt cx="0" cy="0"/>
        </a:xfrm>
      </p:grpSpPr>
      <p:sp>
        <p:nvSpPr>
          <p:cNvPr id="90" name="Google Shape;90;p14"/>
          <p:cNvSpPr txBox="1">
            <a:spLocks noGrp="1"/>
          </p:cNvSpPr>
          <p:nvPr>
            <p:ph type="dt" idx="10"/>
          </p:nvPr>
        </p:nvSpPr>
        <p:spPr>
          <a:xfrm>
            <a:off x="5963473" y="6356350"/>
            <a:ext cx="2133600" cy="365125"/>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8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1" name="Google Shape;91;p14"/>
          <p:cNvSpPr txBox="1">
            <a:spLocks noGrp="1"/>
          </p:cNvSpPr>
          <p:nvPr>
            <p:ph type="sldNum" idx="12"/>
          </p:nvPr>
        </p:nvSpPr>
        <p:spPr>
          <a:xfrm>
            <a:off x="8210938" y="6356350"/>
            <a:ext cx="718215" cy="365125"/>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800">
                <a:solidFill>
                  <a:srgbClr val="888888"/>
                </a:solidFill>
                <a:latin typeface="Arial"/>
                <a:ea typeface="Arial"/>
                <a:cs typeface="Arial"/>
                <a:sym typeface="Arial"/>
              </a:defRPr>
            </a:lvl1pPr>
            <a:lvl2pPr marL="0" marR="0" lvl="1" indent="0" algn="r" rtl="0">
              <a:spcBef>
                <a:spcPts val="0"/>
              </a:spcBef>
              <a:buNone/>
              <a:defRPr sz="800">
                <a:solidFill>
                  <a:srgbClr val="888888"/>
                </a:solidFill>
                <a:latin typeface="Arial"/>
                <a:ea typeface="Arial"/>
                <a:cs typeface="Arial"/>
                <a:sym typeface="Arial"/>
              </a:defRPr>
            </a:lvl2pPr>
            <a:lvl3pPr marL="0" marR="0" lvl="2" indent="0" algn="r" rtl="0">
              <a:spcBef>
                <a:spcPts val="0"/>
              </a:spcBef>
              <a:buNone/>
              <a:defRPr sz="800">
                <a:solidFill>
                  <a:srgbClr val="888888"/>
                </a:solidFill>
                <a:latin typeface="Arial"/>
                <a:ea typeface="Arial"/>
                <a:cs typeface="Arial"/>
                <a:sym typeface="Arial"/>
              </a:defRPr>
            </a:lvl3pPr>
            <a:lvl4pPr marL="0" marR="0" lvl="3" indent="0" algn="r" rtl="0">
              <a:spcBef>
                <a:spcPts val="0"/>
              </a:spcBef>
              <a:buNone/>
              <a:defRPr sz="800">
                <a:solidFill>
                  <a:srgbClr val="888888"/>
                </a:solidFill>
                <a:latin typeface="Arial"/>
                <a:ea typeface="Arial"/>
                <a:cs typeface="Arial"/>
                <a:sym typeface="Arial"/>
              </a:defRPr>
            </a:lvl4pPr>
            <a:lvl5pPr marL="0" marR="0" lvl="4" indent="0" algn="r" rtl="0">
              <a:spcBef>
                <a:spcPts val="0"/>
              </a:spcBef>
              <a:buNone/>
              <a:defRPr sz="800">
                <a:solidFill>
                  <a:srgbClr val="888888"/>
                </a:solidFill>
                <a:latin typeface="Arial"/>
                <a:ea typeface="Arial"/>
                <a:cs typeface="Arial"/>
                <a:sym typeface="Arial"/>
              </a:defRPr>
            </a:lvl5pPr>
            <a:lvl6pPr marL="0" marR="0" lvl="5" indent="0" algn="r" rtl="0">
              <a:spcBef>
                <a:spcPts val="0"/>
              </a:spcBef>
              <a:buNone/>
              <a:defRPr sz="800">
                <a:solidFill>
                  <a:srgbClr val="888888"/>
                </a:solidFill>
                <a:latin typeface="Arial"/>
                <a:ea typeface="Arial"/>
                <a:cs typeface="Arial"/>
                <a:sym typeface="Arial"/>
              </a:defRPr>
            </a:lvl6pPr>
            <a:lvl7pPr marL="0" marR="0" lvl="6" indent="0" algn="r" rtl="0">
              <a:spcBef>
                <a:spcPts val="0"/>
              </a:spcBef>
              <a:buNone/>
              <a:defRPr sz="800">
                <a:solidFill>
                  <a:srgbClr val="888888"/>
                </a:solidFill>
                <a:latin typeface="Arial"/>
                <a:ea typeface="Arial"/>
                <a:cs typeface="Arial"/>
                <a:sym typeface="Arial"/>
              </a:defRPr>
            </a:lvl7pPr>
            <a:lvl8pPr marL="0" marR="0" lvl="7" indent="0" algn="r" rtl="0">
              <a:spcBef>
                <a:spcPts val="0"/>
              </a:spcBef>
              <a:buNone/>
              <a:defRPr sz="800">
                <a:solidFill>
                  <a:srgbClr val="888888"/>
                </a:solidFill>
                <a:latin typeface="Arial"/>
                <a:ea typeface="Arial"/>
                <a:cs typeface="Arial"/>
                <a:sym typeface="Arial"/>
              </a:defRPr>
            </a:lvl8pPr>
            <a:lvl9pPr marL="0" marR="0" lvl="8" indent="0" algn="r" rtl="0">
              <a:spcBef>
                <a:spcPts val="0"/>
              </a:spcBef>
              <a:buNone/>
              <a:defRPr sz="800">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pic>
        <p:nvPicPr>
          <p:cNvPr id="92" name="Google Shape;92;p14"/>
          <p:cNvPicPr preferRelativeResize="0"/>
          <p:nvPr/>
        </p:nvPicPr>
        <p:blipFill rotWithShape="1">
          <a:blip r:embed="rId2">
            <a:alphaModFix/>
          </a:blip>
          <a:srcRect/>
          <a:stretch/>
        </p:blipFill>
        <p:spPr>
          <a:xfrm>
            <a:off x="6362183" y="0"/>
            <a:ext cx="2812545" cy="5625089"/>
          </a:xfrm>
          <a:prstGeom prst="rect">
            <a:avLst/>
          </a:prstGeom>
          <a:noFill/>
          <a:ln>
            <a:noFill/>
          </a:ln>
        </p:spPr>
      </p:pic>
      <p:sp>
        <p:nvSpPr>
          <p:cNvPr id="93" name="Google Shape;93;p14"/>
          <p:cNvSpPr txBox="1">
            <a:spLocks noGrp="1"/>
          </p:cNvSpPr>
          <p:nvPr>
            <p:ph type="title"/>
          </p:nvPr>
        </p:nvSpPr>
        <p:spPr>
          <a:xfrm>
            <a:off x="241301" y="274638"/>
            <a:ext cx="5870408" cy="830592"/>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4" name="Google Shape;94;p14"/>
          <p:cNvSpPr txBox="1">
            <a:spLocks noGrp="1"/>
          </p:cNvSpPr>
          <p:nvPr>
            <p:ph type="body" idx="1"/>
          </p:nvPr>
        </p:nvSpPr>
        <p:spPr>
          <a:xfrm>
            <a:off x="241300" y="1388962"/>
            <a:ext cx="5870409" cy="4737201"/>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107"/>
        <p:cNvGrpSpPr/>
        <p:nvPr/>
      </p:nvGrpSpPr>
      <p:grpSpPr>
        <a:xfrm>
          <a:off x="0" y="0"/>
          <a:ext cx="0" cy="0"/>
          <a:chOff x="0" y="0"/>
          <a:chExt cx="0" cy="0"/>
        </a:xfrm>
      </p:grpSpPr>
      <p:sp>
        <p:nvSpPr>
          <p:cNvPr id="108" name="Google Shape;108;p17"/>
          <p:cNvSpPr txBox="1">
            <a:spLocks noGrp="1"/>
          </p:cNvSpPr>
          <p:nvPr>
            <p:ph type="dt" idx="10"/>
          </p:nvPr>
        </p:nvSpPr>
        <p:spPr>
          <a:xfrm>
            <a:off x="5963473" y="6356350"/>
            <a:ext cx="2133600" cy="365125"/>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8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9" name="Google Shape;109;p17"/>
          <p:cNvSpPr txBox="1">
            <a:spLocks noGrp="1"/>
          </p:cNvSpPr>
          <p:nvPr>
            <p:ph type="sldNum" idx="12"/>
          </p:nvPr>
        </p:nvSpPr>
        <p:spPr>
          <a:xfrm>
            <a:off x="8210938" y="6356350"/>
            <a:ext cx="718215" cy="365125"/>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800">
                <a:solidFill>
                  <a:srgbClr val="888888"/>
                </a:solidFill>
                <a:latin typeface="Arial"/>
                <a:ea typeface="Arial"/>
                <a:cs typeface="Arial"/>
                <a:sym typeface="Arial"/>
              </a:defRPr>
            </a:lvl1pPr>
            <a:lvl2pPr marL="0" marR="0" lvl="1" indent="0" algn="r" rtl="0">
              <a:spcBef>
                <a:spcPts val="0"/>
              </a:spcBef>
              <a:buNone/>
              <a:defRPr sz="800">
                <a:solidFill>
                  <a:srgbClr val="888888"/>
                </a:solidFill>
                <a:latin typeface="Arial"/>
                <a:ea typeface="Arial"/>
                <a:cs typeface="Arial"/>
                <a:sym typeface="Arial"/>
              </a:defRPr>
            </a:lvl2pPr>
            <a:lvl3pPr marL="0" marR="0" lvl="2" indent="0" algn="r" rtl="0">
              <a:spcBef>
                <a:spcPts val="0"/>
              </a:spcBef>
              <a:buNone/>
              <a:defRPr sz="800">
                <a:solidFill>
                  <a:srgbClr val="888888"/>
                </a:solidFill>
                <a:latin typeface="Arial"/>
                <a:ea typeface="Arial"/>
                <a:cs typeface="Arial"/>
                <a:sym typeface="Arial"/>
              </a:defRPr>
            </a:lvl3pPr>
            <a:lvl4pPr marL="0" marR="0" lvl="3" indent="0" algn="r" rtl="0">
              <a:spcBef>
                <a:spcPts val="0"/>
              </a:spcBef>
              <a:buNone/>
              <a:defRPr sz="800">
                <a:solidFill>
                  <a:srgbClr val="888888"/>
                </a:solidFill>
                <a:latin typeface="Arial"/>
                <a:ea typeface="Arial"/>
                <a:cs typeface="Arial"/>
                <a:sym typeface="Arial"/>
              </a:defRPr>
            </a:lvl4pPr>
            <a:lvl5pPr marL="0" marR="0" lvl="4" indent="0" algn="r" rtl="0">
              <a:spcBef>
                <a:spcPts val="0"/>
              </a:spcBef>
              <a:buNone/>
              <a:defRPr sz="800">
                <a:solidFill>
                  <a:srgbClr val="888888"/>
                </a:solidFill>
                <a:latin typeface="Arial"/>
                <a:ea typeface="Arial"/>
                <a:cs typeface="Arial"/>
                <a:sym typeface="Arial"/>
              </a:defRPr>
            </a:lvl5pPr>
            <a:lvl6pPr marL="0" marR="0" lvl="5" indent="0" algn="r" rtl="0">
              <a:spcBef>
                <a:spcPts val="0"/>
              </a:spcBef>
              <a:buNone/>
              <a:defRPr sz="800">
                <a:solidFill>
                  <a:srgbClr val="888888"/>
                </a:solidFill>
                <a:latin typeface="Arial"/>
                <a:ea typeface="Arial"/>
                <a:cs typeface="Arial"/>
                <a:sym typeface="Arial"/>
              </a:defRPr>
            </a:lvl6pPr>
            <a:lvl7pPr marL="0" marR="0" lvl="6" indent="0" algn="r" rtl="0">
              <a:spcBef>
                <a:spcPts val="0"/>
              </a:spcBef>
              <a:buNone/>
              <a:defRPr sz="800">
                <a:solidFill>
                  <a:srgbClr val="888888"/>
                </a:solidFill>
                <a:latin typeface="Arial"/>
                <a:ea typeface="Arial"/>
                <a:cs typeface="Arial"/>
                <a:sym typeface="Arial"/>
              </a:defRPr>
            </a:lvl7pPr>
            <a:lvl8pPr marL="0" marR="0" lvl="7" indent="0" algn="r" rtl="0">
              <a:spcBef>
                <a:spcPts val="0"/>
              </a:spcBef>
              <a:buNone/>
              <a:defRPr sz="800">
                <a:solidFill>
                  <a:srgbClr val="888888"/>
                </a:solidFill>
                <a:latin typeface="Arial"/>
                <a:ea typeface="Arial"/>
                <a:cs typeface="Arial"/>
                <a:sym typeface="Arial"/>
              </a:defRPr>
            </a:lvl8pPr>
            <a:lvl9pPr marL="0" marR="0" lvl="8" indent="0" algn="r" rtl="0">
              <a:spcBef>
                <a:spcPts val="0"/>
              </a:spcBef>
              <a:buNone/>
              <a:defRPr sz="800">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pic>
        <p:nvPicPr>
          <p:cNvPr id="110" name="Google Shape;110;p17"/>
          <p:cNvPicPr preferRelativeResize="0"/>
          <p:nvPr/>
        </p:nvPicPr>
        <p:blipFill rotWithShape="1">
          <a:blip r:embed="rId2">
            <a:alphaModFix/>
          </a:blip>
          <a:srcRect/>
          <a:stretch/>
        </p:blipFill>
        <p:spPr>
          <a:xfrm>
            <a:off x="812632" y="4124218"/>
            <a:ext cx="8331368" cy="2082842"/>
          </a:xfrm>
          <a:prstGeom prst="rect">
            <a:avLst/>
          </a:prstGeom>
          <a:noFill/>
          <a:ln>
            <a:noFill/>
          </a:ln>
        </p:spPr>
      </p:pic>
      <p:sp>
        <p:nvSpPr>
          <p:cNvPr id="111" name="Google Shape;111;p17"/>
          <p:cNvSpPr txBox="1">
            <a:spLocks noGrp="1"/>
          </p:cNvSpPr>
          <p:nvPr>
            <p:ph type="title"/>
          </p:nvPr>
        </p:nvSpPr>
        <p:spPr>
          <a:xfrm>
            <a:off x="241300" y="274638"/>
            <a:ext cx="8687851" cy="830592"/>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2" name="Google Shape;112;p17"/>
          <p:cNvSpPr txBox="1">
            <a:spLocks noGrp="1"/>
          </p:cNvSpPr>
          <p:nvPr>
            <p:ph type="body" idx="1"/>
          </p:nvPr>
        </p:nvSpPr>
        <p:spPr>
          <a:xfrm>
            <a:off x="241300" y="1388962"/>
            <a:ext cx="8687853" cy="2500131"/>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113"/>
        <p:cNvGrpSpPr/>
        <p:nvPr/>
      </p:nvGrpSpPr>
      <p:grpSpPr>
        <a:xfrm>
          <a:off x="0" y="0"/>
          <a:ext cx="0" cy="0"/>
          <a:chOff x="0" y="0"/>
          <a:chExt cx="0" cy="0"/>
        </a:xfrm>
      </p:grpSpPr>
      <p:sp>
        <p:nvSpPr>
          <p:cNvPr id="114" name="Google Shape;114;p18"/>
          <p:cNvSpPr txBox="1">
            <a:spLocks noGrp="1"/>
          </p:cNvSpPr>
          <p:nvPr>
            <p:ph type="dt" idx="10"/>
          </p:nvPr>
        </p:nvSpPr>
        <p:spPr>
          <a:xfrm>
            <a:off x="5963473" y="6356350"/>
            <a:ext cx="2133600" cy="365125"/>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8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5" name="Google Shape;115;p18"/>
          <p:cNvSpPr txBox="1">
            <a:spLocks noGrp="1"/>
          </p:cNvSpPr>
          <p:nvPr>
            <p:ph type="sldNum" idx="12"/>
          </p:nvPr>
        </p:nvSpPr>
        <p:spPr>
          <a:xfrm>
            <a:off x="8210938" y="6356350"/>
            <a:ext cx="718215" cy="365125"/>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800">
                <a:solidFill>
                  <a:srgbClr val="888888"/>
                </a:solidFill>
                <a:latin typeface="Arial"/>
                <a:ea typeface="Arial"/>
                <a:cs typeface="Arial"/>
                <a:sym typeface="Arial"/>
              </a:defRPr>
            </a:lvl1pPr>
            <a:lvl2pPr marL="0" marR="0" lvl="1" indent="0" algn="r" rtl="0">
              <a:spcBef>
                <a:spcPts val="0"/>
              </a:spcBef>
              <a:buNone/>
              <a:defRPr sz="800">
                <a:solidFill>
                  <a:srgbClr val="888888"/>
                </a:solidFill>
                <a:latin typeface="Arial"/>
                <a:ea typeface="Arial"/>
                <a:cs typeface="Arial"/>
                <a:sym typeface="Arial"/>
              </a:defRPr>
            </a:lvl2pPr>
            <a:lvl3pPr marL="0" marR="0" lvl="2" indent="0" algn="r" rtl="0">
              <a:spcBef>
                <a:spcPts val="0"/>
              </a:spcBef>
              <a:buNone/>
              <a:defRPr sz="800">
                <a:solidFill>
                  <a:srgbClr val="888888"/>
                </a:solidFill>
                <a:latin typeface="Arial"/>
                <a:ea typeface="Arial"/>
                <a:cs typeface="Arial"/>
                <a:sym typeface="Arial"/>
              </a:defRPr>
            </a:lvl3pPr>
            <a:lvl4pPr marL="0" marR="0" lvl="3" indent="0" algn="r" rtl="0">
              <a:spcBef>
                <a:spcPts val="0"/>
              </a:spcBef>
              <a:buNone/>
              <a:defRPr sz="800">
                <a:solidFill>
                  <a:srgbClr val="888888"/>
                </a:solidFill>
                <a:latin typeface="Arial"/>
                <a:ea typeface="Arial"/>
                <a:cs typeface="Arial"/>
                <a:sym typeface="Arial"/>
              </a:defRPr>
            </a:lvl4pPr>
            <a:lvl5pPr marL="0" marR="0" lvl="4" indent="0" algn="r" rtl="0">
              <a:spcBef>
                <a:spcPts val="0"/>
              </a:spcBef>
              <a:buNone/>
              <a:defRPr sz="800">
                <a:solidFill>
                  <a:srgbClr val="888888"/>
                </a:solidFill>
                <a:latin typeface="Arial"/>
                <a:ea typeface="Arial"/>
                <a:cs typeface="Arial"/>
                <a:sym typeface="Arial"/>
              </a:defRPr>
            </a:lvl5pPr>
            <a:lvl6pPr marL="0" marR="0" lvl="5" indent="0" algn="r" rtl="0">
              <a:spcBef>
                <a:spcPts val="0"/>
              </a:spcBef>
              <a:buNone/>
              <a:defRPr sz="800">
                <a:solidFill>
                  <a:srgbClr val="888888"/>
                </a:solidFill>
                <a:latin typeface="Arial"/>
                <a:ea typeface="Arial"/>
                <a:cs typeface="Arial"/>
                <a:sym typeface="Arial"/>
              </a:defRPr>
            </a:lvl6pPr>
            <a:lvl7pPr marL="0" marR="0" lvl="6" indent="0" algn="r" rtl="0">
              <a:spcBef>
                <a:spcPts val="0"/>
              </a:spcBef>
              <a:buNone/>
              <a:defRPr sz="800">
                <a:solidFill>
                  <a:srgbClr val="888888"/>
                </a:solidFill>
                <a:latin typeface="Arial"/>
                <a:ea typeface="Arial"/>
                <a:cs typeface="Arial"/>
                <a:sym typeface="Arial"/>
              </a:defRPr>
            </a:lvl7pPr>
            <a:lvl8pPr marL="0" marR="0" lvl="7" indent="0" algn="r" rtl="0">
              <a:spcBef>
                <a:spcPts val="0"/>
              </a:spcBef>
              <a:buNone/>
              <a:defRPr sz="800">
                <a:solidFill>
                  <a:srgbClr val="888888"/>
                </a:solidFill>
                <a:latin typeface="Arial"/>
                <a:ea typeface="Arial"/>
                <a:cs typeface="Arial"/>
                <a:sym typeface="Arial"/>
              </a:defRPr>
            </a:lvl8pPr>
            <a:lvl9pPr marL="0" marR="0" lvl="8" indent="0" algn="r" rtl="0">
              <a:spcBef>
                <a:spcPts val="0"/>
              </a:spcBef>
              <a:buNone/>
              <a:defRPr sz="800">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pic>
        <p:nvPicPr>
          <p:cNvPr id="116" name="Google Shape;116;p18"/>
          <p:cNvPicPr preferRelativeResize="0"/>
          <p:nvPr/>
        </p:nvPicPr>
        <p:blipFill rotWithShape="1">
          <a:blip r:embed="rId2">
            <a:alphaModFix/>
          </a:blip>
          <a:srcRect/>
          <a:stretch/>
        </p:blipFill>
        <p:spPr>
          <a:xfrm>
            <a:off x="5985022" y="4124218"/>
            <a:ext cx="3158977" cy="2082842"/>
          </a:xfrm>
          <a:prstGeom prst="rect">
            <a:avLst/>
          </a:prstGeom>
          <a:noFill/>
          <a:ln>
            <a:noFill/>
          </a:ln>
        </p:spPr>
      </p:pic>
      <p:pic>
        <p:nvPicPr>
          <p:cNvPr id="117" name="Google Shape;117;p18"/>
          <p:cNvPicPr preferRelativeResize="0"/>
          <p:nvPr/>
        </p:nvPicPr>
        <p:blipFill rotWithShape="1">
          <a:blip r:embed="rId3">
            <a:alphaModFix/>
          </a:blip>
          <a:srcRect/>
          <a:stretch/>
        </p:blipFill>
        <p:spPr>
          <a:xfrm>
            <a:off x="0" y="4124218"/>
            <a:ext cx="5207105" cy="2082842"/>
          </a:xfrm>
          <a:prstGeom prst="rect">
            <a:avLst/>
          </a:prstGeom>
          <a:noFill/>
          <a:ln>
            <a:noFill/>
          </a:ln>
        </p:spPr>
      </p:pic>
      <p:sp>
        <p:nvSpPr>
          <p:cNvPr id="118" name="Google Shape;118;p18"/>
          <p:cNvSpPr txBox="1">
            <a:spLocks noGrp="1"/>
          </p:cNvSpPr>
          <p:nvPr>
            <p:ph type="body" idx="1"/>
          </p:nvPr>
        </p:nvSpPr>
        <p:spPr>
          <a:xfrm>
            <a:off x="241300" y="1388962"/>
            <a:ext cx="8687853" cy="2500131"/>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9" name="Google Shape;119;p18"/>
          <p:cNvSpPr txBox="1">
            <a:spLocks noGrp="1"/>
          </p:cNvSpPr>
          <p:nvPr>
            <p:ph type="title"/>
          </p:nvPr>
        </p:nvSpPr>
        <p:spPr>
          <a:xfrm>
            <a:off x="241300" y="274638"/>
            <a:ext cx="8687851" cy="830592"/>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21"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dt" idx="10"/>
          </p:nvPr>
        </p:nvSpPr>
        <p:spPr>
          <a:xfrm>
            <a:off x="5963473" y="6356350"/>
            <a:ext cx="2133600" cy="365125"/>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8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sldNum" idx="12"/>
          </p:nvPr>
        </p:nvSpPr>
        <p:spPr>
          <a:xfrm>
            <a:off x="8210938" y="6356350"/>
            <a:ext cx="718215" cy="365125"/>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800" b="0" i="0" u="none" strike="noStrike" cap="none">
                <a:solidFill>
                  <a:srgbClr val="888888"/>
                </a:solidFill>
                <a:latin typeface="Arial"/>
                <a:ea typeface="Arial"/>
                <a:cs typeface="Arial"/>
                <a:sym typeface="Arial"/>
              </a:defRPr>
            </a:lvl1pPr>
            <a:lvl2pPr marL="0" marR="0" lvl="1" indent="0" algn="r" rtl="0">
              <a:spcBef>
                <a:spcPts val="0"/>
              </a:spcBef>
              <a:buNone/>
              <a:defRPr sz="800" b="0" i="0" u="none" strike="noStrike" cap="none">
                <a:solidFill>
                  <a:srgbClr val="888888"/>
                </a:solidFill>
                <a:latin typeface="Arial"/>
                <a:ea typeface="Arial"/>
                <a:cs typeface="Arial"/>
                <a:sym typeface="Arial"/>
              </a:defRPr>
            </a:lvl2pPr>
            <a:lvl3pPr marL="0" marR="0" lvl="2" indent="0" algn="r" rtl="0">
              <a:spcBef>
                <a:spcPts val="0"/>
              </a:spcBef>
              <a:buNone/>
              <a:defRPr sz="800" b="0" i="0" u="none" strike="noStrike" cap="none">
                <a:solidFill>
                  <a:srgbClr val="888888"/>
                </a:solidFill>
                <a:latin typeface="Arial"/>
                <a:ea typeface="Arial"/>
                <a:cs typeface="Arial"/>
                <a:sym typeface="Arial"/>
              </a:defRPr>
            </a:lvl3pPr>
            <a:lvl4pPr marL="0" marR="0" lvl="3" indent="0" algn="r" rtl="0">
              <a:spcBef>
                <a:spcPts val="0"/>
              </a:spcBef>
              <a:buNone/>
              <a:defRPr sz="800" b="0" i="0" u="none" strike="noStrike" cap="none">
                <a:solidFill>
                  <a:srgbClr val="888888"/>
                </a:solidFill>
                <a:latin typeface="Arial"/>
                <a:ea typeface="Arial"/>
                <a:cs typeface="Arial"/>
                <a:sym typeface="Arial"/>
              </a:defRPr>
            </a:lvl4pPr>
            <a:lvl5pPr marL="0" marR="0" lvl="4" indent="0" algn="r" rtl="0">
              <a:spcBef>
                <a:spcPts val="0"/>
              </a:spcBef>
              <a:buNone/>
              <a:defRPr sz="800" b="0" i="0" u="none" strike="noStrike" cap="none">
                <a:solidFill>
                  <a:srgbClr val="888888"/>
                </a:solidFill>
                <a:latin typeface="Arial"/>
                <a:ea typeface="Arial"/>
                <a:cs typeface="Arial"/>
                <a:sym typeface="Arial"/>
              </a:defRPr>
            </a:lvl5pPr>
            <a:lvl6pPr marL="0" marR="0" lvl="5" indent="0" algn="r" rtl="0">
              <a:spcBef>
                <a:spcPts val="0"/>
              </a:spcBef>
              <a:buNone/>
              <a:defRPr sz="800" b="0" i="0" u="none" strike="noStrike" cap="none">
                <a:solidFill>
                  <a:srgbClr val="888888"/>
                </a:solidFill>
                <a:latin typeface="Arial"/>
                <a:ea typeface="Arial"/>
                <a:cs typeface="Arial"/>
                <a:sym typeface="Arial"/>
              </a:defRPr>
            </a:lvl6pPr>
            <a:lvl7pPr marL="0" marR="0" lvl="6" indent="0" algn="r" rtl="0">
              <a:spcBef>
                <a:spcPts val="0"/>
              </a:spcBef>
              <a:buNone/>
              <a:defRPr sz="800" b="0" i="0" u="none" strike="noStrike" cap="none">
                <a:solidFill>
                  <a:srgbClr val="888888"/>
                </a:solidFill>
                <a:latin typeface="Arial"/>
                <a:ea typeface="Arial"/>
                <a:cs typeface="Arial"/>
                <a:sym typeface="Arial"/>
              </a:defRPr>
            </a:lvl7pPr>
            <a:lvl8pPr marL="0" marR="0" lvl="7" indent="0" algn="r" rtl="0">
              <a:spcBef>
                <a:spcPts val="0"/>
              </a:spcBef>
              <a:buNone/>
              <a:defRPr sz="800" b="0" i="0" u="none" strike="noStrike" cap="none">
                <a:solidFill>
                  <a:srgbClr val="888888"/>
                </a:solidFill>
                <a:latin typeface="Arial"/>
                <a:ea typeface="Arial"/>
                <a:cs typeface="Arial"/>
                <a:sym typeface="Arial"/>
              </a:defRPr>
            </a:lvl8pPr>
            <a:lvl9pPr marL="0" marR="0" lvl="8" indent="0" algn="r" rtl="0">
              <a:spcBef>
                <a:spcPts val="0"/>
              </a:spcBef>
              <a:buNone/>
              <a:defRPr sz="800"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pic>
        <p:nvPicPr>
          <p:cNvPr id="12" name="Google Shape;12;p1"/>
          <p:cNvPicPr preferRelativeResize="0"/>
          <p:nvPr/>
        </p:nvPicPr>
        <p:blipFill rotWithShape="1">
          <a:blip r:embed="rId21">
            <a:alphaModFix/>
          </a:blip>
          <a:srcRect/>
          <a:stretch/>
        </p:blipFill>
        <p:spPr>
          <a:xfrm>
            <a:off x="241300" y="6548932"/>
            <a:ext cx="4195446" cy="155388"/>
          </a:xfrm>
          <a:prstGeom prst="rect">
            <a:avLst/>
          </a:prstGeom>
          <a:noFill/>
          <a:ln>
            <a:noFill/>
          </a:ln>
        </p:spPr>
      </p:pic>
      <p:sp>
        <p:nvSpPr>
          <p:cNvPr id="13" name="Google Shape;13;p1"/>
          <p:cNvSpPr txBox="1">
            <a:spLocks noGrp="1"/>
          </p:cNvSpPr>
          <p:nvPr>
            <p:ph type="title"/>
          </p:nvPr>
        </p:nvSpPr>
        <p:spPr>
          <a:xfrm>
            <a:off x="160003" y="693980"/>
            <a:ext cx="8769149" cy="78612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1"/>
          <p:cNvSpPr txBox="1">
            <a:spLocks noGrp="1"/>
          </p:cNvSpPr>
          <p:nvPr>
            <p:ph type="body" idx="1"/>
          </p:nvPr>
        </p:nvSpPr>
        <p:spPr>
          <a:xfrm>
            <a:off x="160003" y="1600200"/>
            <a:ext cx="8769149" cy="4525963"/>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5" r:id="rId5"/>
    <p:sldLayoutId id="2147483656" r:id="rId6"/>
    <p:sldLayoutId id="2147483660" r:id="rId7"/>
    <p:sldLayoutId id="2147483663" r:id="rId8"/>
    <p:sldLayoutId id="2147483664" r:id="rId9"/>
    <p:sldLayoutId id="2147483666" r:id="rId10"/>
    <p:sldLayoutId id="2147483667" r:id="rId11"/>
    <p:sldLayoutId id="2147483669" r:id="rId12"/>
    <p:sldLayoutId id="2147483670" r:id="rId13"/>
    <p:sldLayoutId id="2147483673" r:id="rId14"/>
    <p:sldLayoutId id="2147483674" r:id="rId15"/>
    <p:sldLayoutId id="2147483678" r:id="rId16"/>
    <p:sldLayoutId id="2147483679" r:id="rId17"/>
    <p:sldLayoutId id="2147483680" r:id="rId18"/>
    <p:sldLayoutId id="2147483681"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jpg"/><Relationship Id="rId5" Type="http://schemas.openxmlformats.org/officeDocument/2006/relationships/image" Target="../media/image34.jpg"/><Relationship Id="rId6" Type="http://schemas.openxmlformats.org/officeDocument/2006/relationships/image" Target="../media/image35.jpg"/><Relationship Id="rId7" Type="http://schemas.openxmlformats.org/officeDocument/2006/relationships/image" Target="../media/image36.jp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g"/><Relationship Id="rId5" Type="http://schemas.openxmlformats.org/officeDocument/2006/relationships/image" Target="../media/image39.jpg"/><Relationship Id="rId6" Type="http://schemas.openxmlformats.org/officeDocument/2006/relationships/image" Target="../media/image40.jpg"/><Relationship Id="rId7" Type="http://schemas.openxmlformats.org/officeDocument/2006/relationships/image" Target="../media/image41.png"/><Relationship Id="rId8" Type="http://schemas.openxmlformats.org/officeDocument/2006/relationships/image" Target="../media/image42.jp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9.png"/><Relationship Id="rId3" Type="http://schemas.openxmlformats.org/officeDocument/2006/relationships/image" Target="../media/image20.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39.jpg"/><Relationship Id="rId5" Type="http://schemas.openxmlformats.org/officeDocument/2006/relationships/image" Target="../media/image37.jpg"/><Relationship Id="rId6" Type="http://schemas.openxmlformats.org/officeDocument/2006/relationships/image" Target="../media/image38.jpg"/><Relationship Id="rId7" Type="http://schemas.openxmlformats.org/officeDocument/2006/relationships/image" Target="../media/image40.jpg"/><Relationship Id="rId8" Type="http://schemas.openxmlformats.org/officeDocument/2006/relationships/image" Target="../media/image42.jp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6" Type="http://schemas.openxmlformats.org/officeDocument/2006/relationships/image" Target="../media/image51.emf"/><Relationship Id="rId7" Type="http://schemas.openxmlformats.org/officeDocument/2006/relationships/image" Target="../media/image52.jpeg"/><Relationship Id="rId1" Type="http://schemas.openxmlformats.org/officeDocument/2006/relationships/slideLayout" Target="../slideLayouts/slideLayout3.xml"/><Relationship Id="rId2" Type="http://schemas.openxmlformats.org/officeDocument/2006/relationships/image" Target="../media/image4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5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youtu.be/kKvXsDRr9ME" TargetMode="External"/><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 Id="rId3" Type="http://schemas.openxmlformats.org/officeDocument/2006/relationships/hyperlink" Target="https://player.vimeo.com/video/27591785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1.jpe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7.png"/><Relationship Id="rId9" Type="http://schemas.openxmlformats.org/officeDocument/2006/relationships/image" Target="../media/image68.png"/><Relationship Id="rId1" Type="http://schemas.openxmlformats.org/officeDocument/2006/relationships/slideLayout" Target="../slideLayouts/slideLayout18.xml"/><Relationship Id="rId2" Type="http://schemas.openxmlformats.org/officeDocument/2006/relationships/notesSlide" Target="../notesSlides/notesSlide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9.png"/><Relationship Id="rId3" Type="http://schemas.openxmlformats.org/officeDocument/2006/relationships/image" Target="../media/image7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76.png"/><Relationship Id="rId8" Type="http://schemas.openxmlformats.org/officeDocument/2006/relationships/image" Target="../media/image77.png"/><Relationship Id="rId9" Type="http://schemas.openxmlformats.org/officeDocument/2006/relationships/image" Target="../media/image78.png"/><Relationship Id="rId10" Type="http://schemas.openxmlformats.org/officeDocument/2006/relationships/image" Target="../media/image79.jpeg"/><Relationship Id="rId11" Type="http://schemas.openxmlformats.org/officeDocument/2006/relationships/image" Target="../media/image80.png"/><Relationship Id="rId1" Type="http://schemas.openxmlformats.org/officeDocument/2006/relationships/slideLayout" Target="../slideLayouts/slideLayout16.xml"/><Relationship Id="rId2" Type="http://schemas.openxmlformats.org/officeDocument/2006/relationships/image" Target="../media/image7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1.png"/><Relationship Id="rId3" Type="http://schemas.openxmlformats.org/officeDocument/2006/relationships/image" Target="../media/image8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 Id="rId3"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4.png"/><Relationship Id="rId3"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6.png"/><Relationship Id="rId3"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9.png"/><Relationship Id="rId3"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C2F5FF4A-1A6E-F840-B2AC-7294ABCE9C33}"/>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37179103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DCAE5B6-17B8-D345-8185-4C0285B0A924}" type="datetime1">
              <a:rPr lang="en-US" smtClean="0"/>
              <a:pPr/>
              <a:t>3/29/19</a:t>
            </a:fld>
            <a:endParaRPr lang="en-US"/>
          </a:p>
        </p:txBody>
      </p:sp>
      <p:sp>
        <p:nvSpPr>
          <p:cNvPr id="5" name="Slide Number Placeholder 4"/>
          <p:cNvSpPr>
            <a:spLocks noGrp="1"/>
          </p:cNvSpPr>
          <p:nvPr>
            <p:ph type="sldNum" sz="quarter" idx="12"/>
          </p:nvPr>
        </p:nvSpPr>
        <p:spPr/>
        <p:txBody>
          <a:bodyPr/>
          <a:lstStyle/>
          <a:p>
            <a:fld id="{C9B5BE39-3CEC-3549-8E55-EE09B166B0F3}" type="slidenum">
              <a:rPr lang="en-US" smtClean="0"/>
              <a:pPr/>
              <a:t>10</a:t>
            </a:fld>
            <a:endParaRPr lang="en-US"/>
          </a:p>
        </p:txBody>
      </p:sp>
      <p:pic>
        <p:nvPicPr>
          <p:cNvPr id="7" name="Picture 6" descr="Screen Shot 2018-06-06 at 9.36.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4973" y="2013945"/>
            <a:ext cx="5433938" cy="3252051"/>
          </a:xfrm>
          <a:prstGeom prst="rect">
            <a:avLst/>
          </a:prstGeom>
        </p:spPr>
      </p:pic>
      <p:sp>
        <p:nvSpPr>
          <p:cNvPr id="8" name="TextBox 7"/>
          <p:cNvSpPr txBox="1"/>
          <p:nvPr/>
        </p:nvSpPr>
        <p:spPr>
          <a:xfrm>
            <a:off x="166779" y="1192908"/>
            <a:ext cx="5319621" cy="461665"/>
          </a:xfrm>
          <a:prstGeom prst="rect">
            <a:avLst/>
          </a:prstGeom>
          <a:noFill/>
        </p:spPr>
        <p:txBody>
          <a:bodyPr wrap="square" rtlCol="0">
            <a:spAutoFit/>
          </a:bodyPr>
          <a:lstStyle/>
          <a:p>
            <a:r>
              <a:rPr lang="en-US" sz="2400" dirty="0"/>
              <a:t>I present this today as a framework</a:t>
            </a:r>
          </a:p>
        </p:txBody>
      </p:sp>
    </p:spTree>
    <p:extLst>
      <p:ext uri="{BB962C8B-B14F-4D97-AF65-F5344CB8AC3E}">
        <p14:creationId xmlns:p14="http://schemas.microsoft.com/office/powerpoint/2010/main" val="161195509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40"/>
          <p:cNvPicPr preferRelativeResize="0"/>
          <p:nvPr/>
        </p:nvPicPr>
        <p:blipFill rotWithShape="1">
          <a:blip r:embed="rId3">
            <a:alphaModFix/>
          </a:blip>
          <a:srcRect/>
          <a:stretch/>
        </p:blipFill>
        <p:spPr>
          <a:xfrm>
            <a:off x="2413000" y="1270000"/>
            <a:ext cx="4305300" cy="4305300"/>
          </a:xfrm>
          <a:prstGeom prst="rect">
            <a:avLst/>
          </a:prstGeom>
          <a:noFill/>
          <a:ln>
            <a:noFill/>
          </a:ln>
        </p:spPr>
      </p:pic>
      <p:pic>
        <p:nvPicPr>
          <p:cNvPr id="270" name="Google Shape;270;p40"/>
          <p:cNvPicPr preferRelativeResize="0"/>
          <p:nvPr/>
        </p:nvPicPr>
        <p:blipFill rotWithShape="1">
          <a:blip r:embed="rId4">
            <a:alphaModFix/>
          </a:blip>
          <a:srcRect/>
          <a:stretch/>
        </p:blipFill>
        <p:spPr>
          <a:xfrm>
            <a:off x="2413000" y="1270000"/>
            <a:ext cx="4381500" cy="4305300"/>
          </a:xfrm>
          <a:prstGeom prst="rect">
            <a:avLst/>
          </a:prstGeom>
          <a:noFill/>
          <a:ln>
            <a:noFill/>
          </a:ln>
        </p:spPr>
      </p:pic>
      <p:sp>
        <p:nvSpPr>
          <p:cNvPr id="271" name="Google Shape;271;p40"/>
          <p:cNvSpPr txBox="1">
            <a:spLocks noGrp="1"/>
          </p:cNvSpPr>
          <p:nvPr>
            <p:ph type="dt" idx="10"/>
          </p:nvPr>
        </p:nvSpPr>
        <p:spPr>
          <a:xfrm>
            <a:off x="5963473" y="6356350"/>
            <a:ext cx="2133600" cy="365125"/>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800" b="0" i="0" u="none" strike="noStrike" cap="none">
                <a:solidFill>
                  <a:srgbClr val="888888"/>
                </a:solidFill>
                <a:latin typeface="Arial"/>
                <a:ea typeface="Arial"/>
                <a:cs typeface="Arial"/>
                <a:sym typeface="Arial"/>
              </a:rPr>
              <a:t>9/22/17</a:t>
            </a:r>
            <a:endParaRPr sz="800" b="0" i="0" u="none" strike="noStrike" cap="none">
              <a:solidFill>
                <a:srgbClr val="888888"/>
              </a:solidFill>
              <a:latin typeface="Arial"/>
              <a:ea typeface="Arial"/>
              <a:cs typeface="Arial"/>
              <a:sym typeface="Arial"/>
            </a:endParaRPr>
          </a:p>
        </p:txBody>
      </p:sp>
      <p:sp>
        <p:nvSpPr>
          <p:cNvPr id="272" name="Google Shape;272;p40"/>
          <p:cNvSpPr txBox="1">
            <a:spLocks noGrp="1"/>
          </p:cNvSpPr>
          <p:nvPr>
            <p:ph type="sldNum" idx="12"/>
          </p:nvPr>
        </p:nvSpPr>
        <p:spPr>
          <a:xfrm>
            <a:off x="8210938" y="6356350"/>
            <a:ext cx="718215" cy="3651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800" b="0" i="0" u="none" strike="noStrike" cap="none">
                <a:solidFill>
                  <a:srgbClr val="888888"/>
                </a:solidFill>
                <a:latin typeface="Arial"/>
                <a:ea typeface="Arial"/>
                <a:cs typeface="Arial"/>
                <a:sym typeface="Arial"/>
              </a:rPr>
              <a:t>11</a:t>
            </a:fld>
            <a:endParaRPr sz="800" b="0" i="0" u="none" strike="noStrike" cap="none">
              <a:solidFill>
                <a:srgbClr val="888888"/>
              </a:solidFill>
              <a:latin typeface="Arial"/>
              <a:ea typeface="Arial"/>
              <a:cs typeface="Arial"/>
              <a:sym typeface="Arial"/>
            </a:endParaRPr>
          </a:p>
        </p:txBody>
      </p:sp>
      <p:pic>
        <p:nvPicPr>
          <p:cNvPr id="273" name="Google Shape;273;p40"/>
          <p:cNvPicPr preferRelativeResize="0"/>
          <p:nvPr/>
        </p:nvPicPr>
        <p:blipFill rotWithShape="1">
          <a:blip r:embed="rId5">
            <a:alphaModFix/>
          </a:blip>
          <a:srcRect/>
          <a:stretch/>
        </p:blipFill>
        <p:spPr>
          <a:xfrm>
            <a:off x="2413000" y="1270000"/>
            <a:ext cx="4876800" cy="5041900"/>
          </a:xfrm>
          <a:prstGeom prst="rect">
            <a:avLst/>
          </a:prstGeom>
          <a:noFill/>
          <a:ln>
            <a:noFill/>
          </a:ln>
        </p:spPr>
      </p:pic>
      <p:pic>
        <p:nvPicPr>
          <p:cNvPr id="274" name="Google Shape;274;p40"/>
          <p:cNvPicPr preferRelativeResize="0"/>
          <p:nvPr/>
        </p:nvPicPr>
        <p:blipFill rotWithShape="1">
          <a:blip r:embed="rId6">
            <a:alphaModFix/>
          </a:blip>
          <a:srcRect/>
          <a:stretch/>
        </p:blipFill>
        <p:spPr>
          <a:xfrm>
            <a:off x="1146475" y="1293926"/>
            <a:ext cx="9144000" cy="5034907"/>
          </a:xfrm>
          <a:prstGeom prst="rect">
            <a:avLst/>
          </a:prstGeom>
          <a:noFill/>
          <a:ln>
            <a:noFill/>
          </a:ln>
        </p:spPr>
      </p:pic>
      <p:sp>
        <p:nvSpPr>
          <p:cNvPr id="275" name="Google Shape;275;p40"/>
          <p:cNvSpPr txBox="1"/>
          <p:nvPr/>
        </p:nvSpPr>
        <p:spPr>
          <a:xfrm>
            <a:off x="2806476" y="3305170"/>
            <a:ext cx="3156997"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i="0" u="none" strike="noStrike" cap="none">
                <a:solidFill>
                  <a:schemeClr val="lt1"/>
                </a:solidFill>
                <a:latin typeface="Arial"/>
                <a:ea typeface="Arial"/>
                <a:cs typeface="Arial"/>
                <a:sym typeface="Arial"/>
              </a:rPr>
              <a:t>Breadth</a:t>
            </a:r>
            <a:r>
              <a:rPr lang="en-US" sz="2400" b="0" i="0" u="none" strike="noStrike" cap="none">
                <a:solidFill>
                  <a:schemeClr val="lt1"/>
                </a:solidFill>
                <a:latin typeface="Arial"/>
                <a:ea typeface="Arial"/>
                <a:cs typeface="Arial"/>
                <a:sym typeface="Arial"/>
              </a:rPr>
              <a:t> of Context</a:t>
            </a:r>
            <a:endParaRPr/>
          </a:p>
        </p:txBody>
      </p:sp>
      <p:sp>
        <p:nvSpPr>
          <p:cNvPr id="276" name="Google Shape;276;p40"/>
          <p:cNvSpPr txBox="1"/>
          <p:nvPr/>
        </p:nvSpPr>
        <p:spPr>
          <a:xfrm>
            <a:off x="4334175" y="5664199"/>
            <a:ext cx="2600026"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latin typeface="Arial"/>
                <a:ea typeface="Arial"/>
                <a:cs typeface="Arial"/>
                <a:sym typeface="Arial"/>
              </a:rPr>
              <a:t>Breadth</a:t>
            </a:r>
            <a:r>
              <a:rPr lang="en-US" sz="2400">
                <a:solidFill>
                  <a:schemeClr val="lt1"/>
                </a:solidFill>
                <a:latin typeface="Arial"/>
                <a:ea typeface="Arial"/>
                <a:cs typeface="Arial"/>
                <a:sym typeface="Arial"/>
              </a:rPr>
              <a:t> of Ages</a:t>
            </a:r>
            <a:endParaRPr sz="2400">
              <a:solidFill>
                <a:schemeClr val="lt1"/>
              </a:solidFill>
              <a:latin typeface="Arial"/>
              <a:ea typeface="Arial"/>
              <a:cs typeface="Arial"/>
              <a:sym typeface="Arial"/>
            </a:endParaRPr>
          </a:p>
        </p:txBody>
      </p:sp>
      <p:sp>
        <p:nvSpPr>
          <p:cNvPr id="277" name="Google Shape;277;p40"/>
          <p:cNvSpPr txBox="1"/>
          <p:nvPr/>
        </p:nvSpPr>
        <p:spPr>
          <a:xfrm>
            <a:off x="6337299" y="4317999"/>
            <a:ext cx="2600026"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latin typeface="Arial"/>
                <a:ea typeface="Arial"/>
                <a:cs typeface="Arial"/>
                <a:sym typeface="Arial"/>
              </a:rPr>
              <a:t>Breadth</a:t>
            </a:r>
            <a:r>
              <a:rPr lang="en-US" sz="2400">
                <a:solidFill>
                  <a:schemeClr val="lt1"/>
                </a:solidFill>
                <a:latin typeface="Arial"/>
                <a:ea typeface="Arial"/>
                <a:cs typeface="Arial"/>
                <a:sym typeface="Arial"/>
              </a:rPr>
              <a:t> of Skills</a:t>
            </a:r>
            <a:endParaRPr sz="2400">
              <a:solidFill>
                <a:schemeClr val="lt1"/>
              </a:solidFill>
              <a:latin typeface="Arial"/>
              <a:ea typeface="Arial"/>
              <a:cs typeface="Arial"/>
              <a:sym typeface="Arial"/>
            </a:endParaRPr>
          </a:p>
        </p:txBody>
      </p:sp>
      <p:sp>
        <p:nvSpPr>
          <p:cNvPr id="278" name="Google Shape;278;p40"/>
          <p:cNvSpPr/>
          <p:nvPr/>
        </p:nvSpPr>
        <p:spPr>
          <a:xfrm>
            <a:off x="197225" y="252490"/>
            <a:ext cx="3130175" cy="95410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And we argue that the key to success is captured in one word: </a:t>
            </a:r>
            <a:r>
              <a:rPr lang="en-US" sz="2400" b="1">
                <a:solidFill>
                  <a:schemeClr val="dk1"/>
                </a:solidFill>
                <a:latin typeface="Arial"/>
                <a:ea typeface="Arial"/>
                <a:cs typeface="Arial"/>
                <a:sym typeface="Arial"/>
              </a:rPr>
              <a:t>Breadth</a:t>
            </a:r>
            <a:endParaRPr sz="2400" b="1">
              <a:solidFill>
                <a:schemeClr val="dk1"/>
              </a:solidFill>
              <a:latin typeface="Arial"/>
              <a:ea typeface="Arial"/>
              <a:cs typeface="Arial"/>
              <a:sym typeface="Arial"/>
            </a:endParaRPr>
          </a:p>
        </p:txBody>
      </p:sp>
      <p:pic>
        <p:nvPicPr>
          <p:cNvPr id="279" name="Google Shape;279;p40" descr="Graph01.pdf"/>
          <p:cNvPicPr preferRelativeResize="0"/>
          <p:nvPr/>
        </p:nvPicPr>
        <p:blipFill rotWithShape="1">
          <a:blip r:embed="rId7">
            <a:alphaModFix/>
          </a:blip>
          <a:srcRect l="71418" t="5081" b="69393"/>
          <a:stretch/>
        </p:blipFill>
        <p:spPr>
          <a:xfrm>
            <a:off x="6888647" y="615580"/>
            <a:ext cx="2217441" cy="1485386"/>
          </a:xfrm>
          <a:prstGeom prst="rect">
            <a:avLst/>
          </a:prstGeom>
          <a:noFill/>
          <a:ln>
            <a:no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0"/>
                                        </p:tgtEl>
                                        <p:attrNameLst>
                                          <p:attrName>style.visibility</p:attrName>
                                        </p:attrNameLst>
                                      </p:cBhvr>
                                      <p:to>
                                        <p:strVal val="visible"/>
                                      </p:to>
                                    </p:set>
                                    <p:animEffect transition="in" filter="fade">
                                      <p:cBhvr>
                                        <p:cTn id="7" dur="500"/>
                                        <p:tgtEl>
                                          <p:spTgt spid="270"/>
                                        </p:tgtEl>
                                      </p:cBhvr>
                                    </p:animEffect>
                                  </p:childTnLst>
                                </p:cTn>
                              </p:par>
                              <p:par>
                                <p:cTn id="8" presetID="1" presetClass="entr" presetSubtype="0" fill="hold" nodeType="withEffect">
                                  <p:stCondLst>
                                    <p:cond delay="0"/>
                                  </p:stCondLst>
                                  <p:childTnLst>
                                    <p:set>
                                      <p:cBhvr>
                                        <p:cTn id="9" dur="1" fill="hold">
                                          <p:stCondLst>
                                            <p:cond delay="0"/>
                                          </p:stCondLst>
                                        </p:cTn>
                                        <p:tgtEl>
                                          <p:spTgt spid="27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73"/>
                                        </p:tgtEl>
                                        <p:attrNameLst>
                                          <p:attrName>style.visibility</p:attrName>
                                        </p:attrNameLst>
                                      </p:cBhvr>
                                      <p:to>
                                        <p:strVal val="visible"/>
                                      </p:to>
                                    </p:set>
                                    <p:animEffect transition="in" filter="fade">
                                      <p:cBhvr>
                                        <p:cTn id="14" dur="500"/>
                                        <p:tgtEl>
                                          <p:spTgt spid="27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74"/>
                                        </p:tgtEl>
                                        <p:attrNameLst>
                                          <p:attrName>style.visibility</p:attrName>
                                        </p:attrNameLst>
                                      </p:cBhvr>
                                      <p:to>
                                        <p:strVal val="visible"/>
                                      </p:to>
                                    </p:set>
                                    <p:animEffect transition="in" filter="fade">
                                      <p:cBhvr>
                                        <p:cTn id="19" dur="500"/>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1"/>
          <p:cNvSpPr txBox="1">
            <a:spLocks noGrp="1"/>
          </p:cNvSpPr>
          <p:nvPr>
            <p:ph type="dt" idx="10"/>
          </p:nvPr>
        </p:nvSpPr>
        <p:spPr>
          <a:xfrm>
            <a:off x="5963473" y="6356350"/>
            <a:ext cx="2133600" cy="365125"/>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800">
                <a:solidFill>
                  <a:srgbClr val="888888"/>
                </a:solidFill>
                <a:latin typeface="Arial"/>
                <a:ea typeface="Arial"/>
                <a:cs typeface="Arial"/>
                <a:sym typeface="Arial"/>
              </a:rPr>
              <a:t>9/22/17</a:t>
            </a:r>
            <a:endParaRPr sz="800">
              <a:solidFill>
                <a:srgbClr val="888888"/>
              </a:solidFill>
              <a:latin typeface="Arial"/>
              <a:ea typeface="Arial"/>
              <a:cs typeface="Arial"/>
              <a:sym typeface="Arial"/>
            </a:endParaRPr>
          </a:p>
        </p:txBody>
      </p:sp>
      <p:sp>
        <p:nvSpPr>
          <p:cNvPr id="285" name="Google Shape;285;p41"/>
          <p:cNvSpPr txBox="1">
            <a:spLocks noGrp="1"/>
          </p:cNvSpPr>
          <p:nvPr>
            <p:ph type="sldNum" idx="12"/>
          </p:nvPr>
        </p:nvSpPr>
        <p:spPr>
          <a:xfrm>
            <a:off x="8210938" y="6356350"/>
            <a:ext cx="718215" cy="3651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800">
                <a:solidFill>
                  <a:srgbClr val="888888"/>
                </a:solidFill>
                <a:latin typeface="Arial"/>
                <a:ea typeface="Arial"/>
                <a:cs typeface="Arial"/>
                <a:sym typeface="Arial"/>
              </a:rPr>
              <a:t>12</a:t>
            </a:fld>
            <a:endParaRPr sz="800">
              <a:solidFill>
                <a:srgbClr val="888888"/>
              </a:solidFill>
              <a:latin typeface="Arial"/>
              <a:ea typeface="Arial"/>
              <a:cs typeface="Arial"/>
              <a:sym typeface="Arial"/>
            </a:endParaRPr>
          </a:p>
        </p:txBody>
      </p:sp>
      <p:sp>
        <p:nvSpPr>
          <p:cNvPr id="286" name="Google Shape;286;p41"/>
          <p:cNvSpPr/>
          <p:nvPr/>
        </p:nvSpPr>
        <p:spPr>
          <a:xfrm>
            <a:off x="197225" y="252490"/>
            <a:ext cx="8411782"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chemeClr val="dk1"/>
                </a:solidFill>
                <a:latin typeface="Arial"/>
                <a:ea typeface="Arial"/>
                <a:cs typeface="Arial"/>
                <a:sym typeface="Arial"/>
              </a:rPr>
              <a:t>How do we achieve success?</a:t>
            </a:r>
            <a:endParaRPr sz="1600" b="1">
              <a:solidFill>
                <a:schemeClr val="dk1"/>
              </a:solidFill>
              <a:latin typeface="Arial"/>
              <a:ea typeface="Arial"/>
              <a:cs typeface="Arial"/>
              <a:sym typeface="Arial"/>
            </a:endParaRPr>
          </a:p>
        </p:txBody>
      </p:sp>
      <p:sp>
        <p:nvSpPr>
          <p:cNvPr id="287" name="Google Shape;287;p41"/>
          <p:cNvSpPr/>
          <p:nvPr/>
        </p:nvSpPr>
        <p:spPr>
          <a:xfrm>
            <a:off x="197225" y="591044"/>
            <a:ext cx="8411782"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21</a:t>
            </a:r>
            <a:r>
              <a:rPr lang="en-US" sz="1600" baseline="30000">
                <a:solidFill>
                  <a:schemeClr val="dk1"/>
                </a:solidFill>
                <a:latin typeface="Arial"/>
                <a:ea typeface="Arial"/>
                <a:cs typeface="Arial"/>
                <a:sym typeface="Arial"/>
              </a:rPr>
              <a:t>st</a:t>
            </a:r>
            <a:r>
              <a:rPr lang="en-US" sz="1600">
                <a:solidFill>
                  <a:schemeClr val="dk1"/>
                </a:solidFill>
                <a:latin typeface="Arial"/>
                <a:ea typeface="Arial"/>
                <a:cs typeface="Arial"/>
                <a:sym typeface="Arial"/>
              </a:rPr>
              <a:t> century education requires a breadth of skills</a:t>
            </a:r>
            <a:endParaRPr/>
          </a:p>
        </p:txBody>
      </p:sp>
      <p:sp>
        <p:nvSpPr>
          <p:cNvPr id="288" name="Google Shape;288;p41"/>
          <p:cNvSpPr/>
          <p:nvPr/>
        </p:nvSpPr>
        <p:spPr>
          <a:xfrm>
            <a:off x="183193" y="998200"/>
            <a:ext cx="3907998" cy="1273682"/>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r>
              <a:rPr lang="en-US" sz="1400" dirty="0">
                <a:solidFill>
                  <a:schemeClr val="dk1"/>
                </a:solidFill>
                <a:latin typeface="Arial"/>
                <a:ea typeface="Arial"/>
                <a:cs typeface="Arial"/>
                <a:sym typeface="Arial"/>
              </a:rPr>
              <a:t>Each of which is:</a:t>
            </a:r>
            <a:endParaRPr sz="1400" dirty="0">
              <a:solidFill>
                <a:schemeClr val="dk1"/>
              </a:solidFill>
              <a:latin typeface="Arial"/>
              <a:ea typeface="Arial"/>
              <a:cs typeface="Arial"/>
              <a:sym typeface="Arial"/>
            </a:endParaRPr>
          </a:p>
          <a:p>
            <a:pPr marL="0" marR="0" lvl="0" indent="0" algn="l" rtl="0">
              <a:lnSpc>
                <a:spcPct val="110000"/>
              </a:lnSpc>
              <a:spcBef>
                <a:spcPts val="0"/>
              </a:spcBef>
              <a:spcAft>
                <a:spcPts val="0"/>
              </a:spcAft>
              <a:buNone/>
            </a:pPr>
            <a:r>
              <a:rPr lang="en-US" sz="1400" dirty="0">
                <a:solidFill>
                  <a:srgbClr val="A5A5A5"/>
                </a:solidFill>
                <a:latin typeface="Arial"/>
                <a:ea typeface="Arial"/>
                <a:cs typeface="Arial"/>
                <a:sym typeface="Arial"/>
              </a:rPr>
              <a:t>- Grounded in science</a:t>
            </a:r>
            <a:endParaRPr dirty="0"/>
          </a:p>
          <a:p>
            <a:pPr marL="0" marR="0" lvl="0" indent="0" algn="l" rtl="0">
              <a:lnSpc>
                <a:spcPct val="110000"/>
              </a:lnSpc>
              <a:spcBef>
                <a:spcPts val="0"/>
              </a:spcBef>
              <a:spcAft>
                <a:spcPts val="0"/>
              </a:spcAft>
              <a:buNone/>
            </a:pPr>
            <a:r>
              <a:rPr lang="en-US" sz="1400" dirty="0">
                <a:solidFill>
                  <a:srgbClr val="A5A5A5"/>
                </a:solidFill>
                <a:latin typeface="Arial"/>
                <a:ea typeface="Arial"/>
                <a:cs typeface="Arial"/>
                <a:sym typeface="Arial"/>
              </a:rPr>
              <a:t>- Inter-related</a:t>
            </a:r>
            <a:endParaRPr dirty="0"/>
          </a:p>
          <a:p>
            <a:pPr marL="0" marR="0" lvl="0" indent="0" algn="l" rtl="0">
              <a:lnSpc>
                <a:spcPct val="110000"/>
              </a:lnSpc>
              <a:spcBef>
                <a:spcPts val="0"/>
              </a:spcBef>
              <a:spcAft>
                <a:spcPts val="0"/>
              </a:spcAft>
              <a:buNone/>
            </a:pPr>
            <a:r>
              <a:rPr lang="en-US" sz="1400" dirty="0">
                <a:solidFill>
                  <a:srgbClr val="A5A5A5"/>
                </a:solidFill>
                <a:latin typeface="Arial"/>
                <a:ea typeface="Arial"/>
                <a:cs typeface="Arial"/>
                <a:sym typeface="Arial"/>
              </a:rPr>
              <a:t>- Malleable</a:t>
            </a:r>
            <a:endParaRPr sz="1400" dirty="0">
              <a:solidFill>
                <a:srgbClr val="A5A5A5"/>
              </a:solidFill>
              <a:latin typeface="Arial"/>
              <a:ea typeface="Arial"/>
              <a:cs typeface="Arial"/>
              <a:sym typeface="Arial"/>
            </a:endParaRPr>
          </a:p>
          <a:p>
            <a:pPr marL="0" marR="0" lvl="0" indent="0" algn="l" rtl="0">
              <a:lnSpc>
                <a:spcPct val="110000"/>
              </a:lnSpc>
              <a:spcBef>
                <a:spcPts val="0"/>
              </a:spcBef>
              <a:spcAft>
                <a:spcPts val="0"/>
              </a:spcAft>
              <a:buNone/>
            </a:pPr>
            <a:r>
              <a:rPr lang="en-US" sz="1400" dirty="0">
                <a:solidFill>
                  <a:srgbClr val="A5A5A5"/>
                </a:solidFill>
                <a:latin typeface="Arial"/>
                <a:ea typeface="Arial"/>
                <a:cs typeface="Arial"/>
                <a:sym typeface="Arial"/>
              </a:rPr>
              <a:t>- Measurable</a:t>
            </a:r>
            <a:endParaRPr sz="1400" dirty="0">
              <a:solidFill>
                <a:srgbClr val="A5A5A5"/>
              </a:solidFill>
              <a:latin typeface="Arial"/>
              <a:ea typeface="Arial"/>
              <a:cs typeface="Arial"/>
              <a:sym typeface="Arial"/>
            </a:endParaRPr>
          </a:p>
        </p:txBody>
      </p:sp>
      <p:pic>
        <p:nvPicPr>
          <p:cNvPr id="289" name="Google Shape;289;p41"/>
          <p:cNvPicPr preferRelativeResize="0"/>
          <p:nvPr/>
        </p:nvPicPr>
        <p:blipFill rotWithShape="1">
          <a:blip r:embed="rId3">
            <a:alphaModFix/>
          </a:blip>
          <a:srcRect/>
          <a:stretch/>
        </p:blipFill>
        <p:spPr>
          <a:xfrm>
            <a:off x="3680900" y="3046426"/>
            <a:ext cx="685800" cy="685800"/>
          </a:xfrm>
          <a:prstGeom prst="rect">
            <a:avLst/>
          </a:prstGeom>
          <a:noFill/>
          <a:ln>
            <a:noFill/>
          </a:ln>
        </p:spPr>
      </p:pic>
      <p:grpSp>
        <p:nvGrpSpPr>
          <p:cNvPr id="290" name="Google Shape;290;p41"/>
          <p:cNvGrpSpPr/>
          <p:nvPr/>
        </p:nvGrpSpPr>
        <p:grpSpPr>
          <a:xfrm>
            <a:off x="4958303" y="3046426"/>
            <a:ext cx="1002953" cy="1295201"/>
            <a:chOff x="4958303" y="3046426"/>
            <a:chExt cx="1002953" cy="1295201"/>
          </a:xfrm>
        </p:grpSpPr>
        <p:pic>
          <p:nvPicPr>
            <p:cNvPr id="291" name="Google Shape;291;p41"/>
            <p:cNvPicPr preferRelativeResize="0"/>
            <p:nvPr/>
          </p:nvPicPr>
          <p:blipFill rotWithShape="1">
            <a:blip r:embed="rId4">
              <a:alphaModFix/>
            </a:blip>
            <a:srcRect/>
            <a:stretch/>
          </p:blipFill>
          <p:spPr>
            <a:xfrm>
              <a:off x="5030841" y="3046426"/>
              <a:ext cx="685800" cy="685800"/>
            </a:xfrm>
            <a:prstGeom prst="rect">
              <a:avLst/>
            </a:prstGeom>
            <a:noFill/>
            <a:ln>
              <a:noFill/>
            </a:ln>
          </p:spPr>
        </p:pic>
        <p:sp>
          <p:nvSpPr>
            <p:cNvPr id="292" name="Google Shape;292;p41"/>
            <p:cNvSpPr txBox="1"/>
            <p:nvPr/>
          </p:nvSpPr>
          <p:spPr>
            <a:xfrm>
              <a:off x="4958303" y="3879962"/>
              <a:ext cx="1002953"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solidFill>
                    <a:srgbClr val="000000"/>
                  </a:solidFill>
                  <a:latin typeface="Arial"/>
                  <a:ea typeface="Arial"/>
                  <a:cs typeface="Arial"/>
                  <a:sym typeface="Arial"/>
                </a:rPr>
                <a:t>Critical Thinking</a:t>
              </a:r>
              <a:endParaRPr sz="1200" b="1">
                <a:solidFill>
                  <a:srgbClr val="000000"/>
                </a:solidFill>
                <a:latin typeface="Arial"/>
                <a:ea typeface="Arial"/>
                <a:cs typeface="Arial"/>
                <a:sym typeface="Arial"/>
              </a:endParaRPr>
            </a:p>
          </p:txBody>
        </p:sp>
      </p:grpSp>
      <p:grpSp>
        <p:nvGrpSpPr>
          <p:cNvPr id="293" name="Google Shape;293;p41"/>
          <p:cNvGrpSpPr/>
          <p:nvPr/>
        </p:nvGrpSpPr>
        <p:grpSpPr>
          <a:xfrm>
            <a:off x="2215103" y="3046426"/>
            <a:ext cx="1349941" cy="1110535"/>
            <a:chOff x="2215103" y="3046426"/>
            <a:chExt cx="1349941" cy="1110535"/>
          </a:xfrm>
        </p:grpSpPr>
        <p:pic>
          <p:nvPicPr>
            <p:cNvPr id="294" name="Google Shape;294;p41"/>
            <p:cNvPicPr preferRelativeResize="0"/>
            <p:nvPr/>
          </p:nvPicPr>
          <p:blipFill rotWithShape="1">
            <a:blip r:embed="rId5">
              <a:alphaModFix/>
            </a:blip>
            <a:srcRect/>
            <a:stretch/>
          </p:blipFill>
          <p:spPr>
            <a:xfrm>
              <a:off x="2309300" y="3046426"/>
              <a:ext cx="685800" cy="685800"/>
            </a:xfrm>
            <a:prstGeom prst="rect">
              <a:avLst/>
            </a:prstGeom>
            <a:noFill/>
            <a:ln>
              <a:noFill/>
            </a:ln>
          </p:spPr>
        </p:pic>
        <p:sp>
          <p:nvSpPr>
            <p:cNvPr id="295" name="Google Shape;295;p41"/>
            <p:cNvSpPr txBox="1"/>
            <p:nvPr/>
          </p:nvSpPr>
          <p:spPr>
            <a:xfrm>
              <a:off x="2215103" y="3879962"/>
              <a:ext cx="1349941"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solidFill>
                    <a:srgbClr val="000000"/>
                  </a:solidFill>
                  <a:latin typeface="Arial"/>
                  <a:ea typeface="Arial"/>
                  <a:cs typeface="Arial"/>
                  <a:sym typeface="Arial"/>
                </a:rPr>
                <a:t>Communication</a:t>
              </a:r>
              <a:endParaRPr sz="1200" b="1">
                <a:solidFill>
                  <a:srgbClr val="000000"/>
                </a:solidFill>
                <a:latin typeface="Arial"/>
                <a:ea typeface="Arial"/>
                <a:cs typeface="Arial"/>
                <a:sym typeface="Arial"/>
              </a:endParaRPr>
            </a:p>
          </p:txBody>
        </p:sp>
      </p:grpSp>
      <p:grpSp>
        <p:nvGrpSpPr>
          <p:cNvPr id="296" name="Google Shape;296;p41"/>
          <p:cNvGrpSpPr/>
          <p:nvPr/>
        </p:nvGrpSpPr>
        <p:grpSpPr>
          <a:xfrm>
            <a:off x="6329903" y="3046426"/>
            <a:ext cx="1049858" cy="1295201"/>
            <a:chOff x="6329903" y="3046426"/>
            <a:chExt cx="1049858" cy="1295201"/>
          </a:xfrm>
        </p:grpSpPr>
        <p:pic>
          <p:nvPicPr>
            <p:cNvPr id="297" name="Google Shape;297;p41"/>
            <p:cNvPicPr preferRelativeResize="0"/>
            <p:nvPr/>
          </p:nvPicPr>
          <p:blipFill rotWithShape="1">
            <a:blip r:embed="rId6">
              <a:alphaModFix/>
            </a:blip>
            <a:srcRect/>
            <a:stretch/>
          </p:blipFill>
          <p:spPr>
            <a:xfrm>
              <a:off x="6424100" y="3046426"/>
              <a:ext cx="685800" cy="685800"/>
            </a:xfrm>
            <a:prstGeom prst="rect">
              <a:avLst/>
            </a:prstGeom>
            <a:noFill/>
            <a:ln>
              <a:noFill/>
            </a:ln>
          </p:spPr>
        </p:pic>
        <p:sp>
          <p:nvSpPr>
            <p:cNvPr id="298" name="Google Shape;298;p41"/>
            <p:cNvSpPr txBox="1"/>
            <p:nvPr/>
          </p:nvSpPr>
          <p:spPr>
            <a:xfrm>
              <a:off x="6329903" y="3879962"/>
              <a:ext cx="1049858"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solidFill>
                    <a:srgbClr val="000000"/>
                  </a:solidFill>
                  <a:latin typeface="Arial"/>
                  <a:ea typeface="Arial"/>
                  <a:cs typeface="Arial"/>
                  <a:sym typeface="Arial"/>
                </a:rPr>
                <a:t>Creative Innovation</a:t>
              </a:r>
              <a:endParaRPr sz="1200" b="1">
                <a:solidFill>
                  <a:srgbClr val="000000"/>
                </a:solidFill>
                <a:latin typeface="Arial"/>
                <a:ea typeface="Arial"/>
                <a:cs typeface="Arial"/>
                <a:sym typeface="Arial"/>
              </a:endParaRPr>
            </a:p>
          </p:txBody>
        </p:sp>
      </p:grpSp>
      <p:grpSp>
        <p:nvGrpSpPr>
          <p:cNvPr id="299" name="Google Shape;299;p41"/>
          <p:cNvGrpSpPr/>
          <p:nvPr/>
        </p:nvGrpSpPr>
        <p:grpSpPr>
          <a:xfrm>
            <a:off x="760764" y="3046426"/>
            <a:ext cx="1349941" cy="1110535"/>
            <a:chOff x="760764" y="3046426"/>
            <a:chExt cx="1349941" cy="1110535"/>
          </a:xfrm>
        </p:grpSpPr>
        <p:pic>
          <p:nvPicPr>
            <p:cNvPr id="300" name="Google Shape;300;p41"/>
            <p:cNvPicPr preferRelativeResize="0"/>
            <p:nvPr/>
          </p:nvPicPr>
          <p:blipFill rotWithShape="1">
            <a:blip r:embed="rId7">
              <a:alphaModFix/>
            </a:blip>
            <a:srcRect/>
            <a:stretch/>
          </p:blipFill>
          <p:spPr>
            <a:xfrm>
              <a:off x="854961" y="3046426"/>
              <a:ext cx="685800" cy="685800"/>
            </a:xfrm>
            <a:prstGeom prst="rect">
              <a:avLst/>
            </a:prstGeom>
            <a:noFill/>
            <a:ln>
              <a:noFill/>
            </a:ln>
          </p:spPr>
        </p:pic>
        <p:sp>
          <p:nvSpPr>
            <p:cNvPr id="301" name="Google Shape;301;p41"/>
            <p:cNvSpPr txBox="1"/>
            <p:nvPr/>
          </p:nvSpPr>
          <p:spPr>
            <a:xfrm>
              <a:off x="760764" y="3879962"/>
              <a:ext cx="1349941"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solidFill>
                    <a:srgbClr val="000000"/>
                  </a:solidFill>
                  <a:latin typeface="Arial"/>
                  <a:ea typeface="Arial"/>
                  <a:cs typeface="Arial"/>
                  <a:sym typeface="Arial"/>
                </a:rPr>
                <a:t>Collaboration</a:t>
              </a:r>
              <a:endParaRPr sz="1200" b="1">
                <a:solidFill>
                  <a:srgbClr val="000000"/>
                </a:solidFill>
                <a:latin typeface="Arial"/>
                <a:ea typeface="Arial"/>
                <a:cs typeface="Arial"/>
                <a:sym typeface="Arial"/>
              </a:endParaRPr>
            </a:p>
          </p:txBody>
        </p:sp>
      </p:grpSp>
      <p:grpSp>
        <p:nvGrpSpPr>
          <p:cNvPr id="302" name="Google Shape;302;p41"/>
          <p:cNvGrpSpPr/>
          <p:nvPr/>
        </p:nvGrpSpPr>
        <p:grpSpPr>
          <a:xfrm>
            <a:off x="7701503" y="3046426"/>
            <a:ext cx="1349941" cy="1110535"/>
            <a:chOff x="7701503" y="3046426"/>
            <a:chExt cx="1349941" cy="1110535"/>
          </a:xfrm>
        </p:grpSpPr>
        <p:pic>
          <p:nvPicPr>
            <p:cNvPr id="303" name="Google Shape;303;p41"/>
            <p:cNvPicPr preferRelativeResize="0"/>
            <p:nvPr/>
          </p:nvPicPr>
          <p:blipFill rotWithShape="1">
            <a:blip r:embed="rId8">
              <a:alphaModFix/>
            </a:blip>
            <a:srcRect/>
            <a:stretch/>
          </p:blipFill>
          <p:spPr>
            <a:xfrm>
              <a:off x="7795700" y="3046426"/>
              <a:ext cx="685800" cy="685800"/>
            </a:xfrm>
            <a:prstGeom prst="rect">
              <a:avLst/>
            </a:prstGeom>
            <a:noFill/>
            <a:ln>
              <a:noFill/>
            </a:ln>
          </p:spPr>
        </p:pic>
        <p:sp>
          <p:nvSpPr>
            <p:cNvPr id="304" name="Google Shape;304;p41"/>
            <p:cNvSpPr txBox="1"/>
            <p:nvPr/>
          </p:nvSpPr>
          <p:spPr>
            <a:xfrm>
              <a:off x="7701503" y="3879962"/>
              <a:ext cx="1349941"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solidFill>
                    <a:srgbClr val="000000"/>
                  </a:solidFill>
                  <a:latin typeface="Arial"/>
                  <a:ea typeface="Arial"/>
                  <a:cs typeface="Arial"/>
                  <a:sym typeface="Arial"/>
                </a:rPr>
                <a:t>Confidence</a:t>
              </a:r>
              <a:endParaRPr sz="1200" b="1">
                <a:solidFill>
                  <a:srgbClr val="000000"/>
                </a:solidFill>
                <a:latin typeface="Arial"/>
                <a:ea typeface="Arial"/>
                <a:cs typeface="Arial"/>
                <a:sym typeface="Arial"/>
              </a:endParaRPr>
            </a:p>
          </p:txBody>
        </p:sp>
      </p:grpSp>
      <p:sp>
        <p:nvSpPr>
          <p:cNvPr id="305" name="Google Shape;305;p41"/>
          <p:cNvSpPr txBox="1"/>
          <p:nvPr/>
        </p:nvSpPr>
        <p:spPr>
          <a:xfrm>
            <a:off x="3586703" y="3879962"/>
            <a:ext cx="1349941"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solidFill>
                  <a:srgbClr val="000000"/>
                </a:solidFill>
                <a:latin typeface="Arial"/>
                <a:ea typeface="Arial"/>
                <a:cs typeface="Arial"/>
                <a:sym typeface="Arial"/>
              </a:rPr>
              <a:t>Content</a:t>
            </a:r>
            <a:endParaRPr sz="1200" b="1">
              <a:solidFill>
                <a:srgbClr val="000000"/>
              </a:solidFill>
              <a:latin typeface="Arial"/>
              <a:ea typeface="Arial"/>
              <a:cs typeface="Arial"/>
              <a:sym typeface="Arial"/>
            </a:endParaRPr>
          </a:p>
        </p:txBody>
      </p:sp>
      <p:sp>
        <p:nvSpPr>
          <p:cNvPr id="306" name="Google Shape;306;p41"/>
          <p:cNvSpPr/>
          <p:nvPr/>
        </p:nvSpPr>
        <p:spPr>
          <a:xfrm>
            <a:off x="281413" y="2429032"/>
            <a:ext cx="3283631" cy="209245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sz="1800">
              <a:solidFill>
                <a:schemeClr val="lt1"/>
              </a:solidFill>
              <a:latin typeface="Arial"/>
              <a:ea typeface="Arial"/>
              <a:cs typeface="Arial"/>
              <a:sym typeface="Arial"/>
            </a:endParaRPr>
          </a:p>
        </p:txBody>
      </p:sp>
      <p:sp>
        <p:nvSpPr>
          <p:cNvPr id="307" name="Google Shape;307;p41"/>
          <p:cNvSpPr/>
          <p:nvPr/>
        </p:nvSpPr>
        <p:spPr>
          <a:xfrm>
            <a:off x="4874988" y="2407067"/>
            <a:ext cx="4176456" cy="209245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306"/>
                                        </p:tgtEl>
                                        <p:attrNameLst>
                                          <p:attrName>ppt_x</p:attrName>
                                        </p:attrNameLst>
                                      </p:cBhvr>
                                      <p:tavLst>
                                        <p:tav tm="0">
                                          <p:val>
                                            <p:strVal val="#ppt_x"/>
                                          </p:val>
                                        </p:tav>
                                        <p:tav tm="100000">
                                          <p:val>
                                            <p:strVal val="#ppt_x-1"/>
                                          </p:val>
                                        </p:tav>
                                      </p:tavLst>
                                    </p:anim>
                                    <p:set>
                                      <p:cBhvr>
                                        <p:cTn id="7" dur="1" fill="hold">
                                          <p:stCondLst>
                                            <p:cond delay="500"/>
                                          </p:stCondLst>
                                        </p:cTn>
                                        <p:tgtEl>
                                          <p:spTgt spid="306"/>
                                        </p:tgtEl>
                                        <p:attrNameLst>
                                          <p:attrName>style.visibility</p:attrName>
                                        </p:attrNameLst>
                                      </p:cBhvr>
                                      <p:to>
                                        <p:strVal val="hidden"/>
                                      </p:to>
                                    </p:set>
                                  </p:childTnLst>
                                </p:cTn>
                              </p:par>
                              <p:par>
                                <p:cTn id="8" presetID="2" presetClass="exit" presetSubtype="2" fill="hold" nodeType="withEffect">
                                  <p:stCondLst>
                                    <p:cond delay="0"/>
                                  </p:stCondLst>
                                  <p:childTnLst>
                                    <p:anim calcmode="lin" valueType="num">
                                      <p:cBhvr additive="base">
                                        <p:cTn id="9" dur="500"/>
                                        <p:tgtEl>
                                          <p:spTgt spid="307"/>
                                        </p:tgtEl>
                                        <p:attrNameLst>
                                          <p:attrName>ppt_x</p:attrName>
                                        </p:attrNameLst>
                                      </p:cBhvr>
                                      <p:tavLst>
                                        <p:tav tm="0">
                                          <p:val>
                                            <p:strVal val="#ppt_x"/>
                                          </p:val>
                                        </p:tav>
                                        <p:tav tm="100000">
                                          <p:val>
                                            <p:strVal val="#ppt_x+1"/>
                                          </p:val>
                                        </p:tav>
                                      </p:tavLst>
                                    </p:anim>
                                    <p:set>
                                      <p:cBhvr>
                                        <p:cTn id="10" dur="1" fill="hold">
                                          <p:stCondLst>
                                            <p:cond delay="500"/>
                                          </p:stCondLst>
                                        </p:cTn>
                                        <p:tgtEl>
                                          <p:spTgt spid="3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4"/>
          <p:cNvSpPr txBox="1">
            <a:spLocks noGrp="1"/>
          </p:cNvSpPr>
          <p:nvPr>
            <p:ph type="dt" idx="10"/>
          </p:nvPr>
        </p:nvSpPr>
        <p:spPr>
          <a:xfrm>
            <a:off x="5963473" y="6356350"/>
            <a:ext cx="2133600" cy="365125"/>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800">
                <a:solidFill>
                  <a:srgbClr val="888888"/>
                </a:solidFill>
                <a:latin typeface="Arial"/>
                <a:ea typeface="Arial"/>
                <a:cs typeface="Arial"/>
                <a:sym typeface="Arial"/>
              </a:rPr>
              <a:t>9/22/17</a:t>
            </a:r>
            <a:endParaRPr sz="800">
              <a:solidFill>
                <a:srgbClr val="888888"/>
              </a:solidFill>
              <a:latin typeface="Arial"/>
              <a:ea typeface="Arial"/>
              <a:cs typeface="Arial"/>
              <a:sym typeface="Arial"/>
            </a:endParaRPr>
          </a:p>
        </p:txBody>
      </p:sp>
      <p:sp>
        <p:nvSpPr>
          <p:cNvPr id="334" name="Google Shape;334;p44"/>
          <p:cNvSpPr txBox="1">
            <a:spLocks noGrp="1"/>
          </p:cNvSpPr>
          <p:nvPr>
            <p:ph type="sldNum" idx="12"/>
          </p:nvPr>
        </p:nvSpPr>
        <p:spPr>
          <a:xfrm>
            <a:off x="8210938" y="6356350"/>
            <a:ext cx="718215" cy="3651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800">
                <a:solidFill>
                  <a:srgbClr val="888888"/>
                </a:solidFill>
                <a:latin typeface="Arial"/>
                <a:ea typeface="Arial"/>
                <a:cs typeface="Arial"/>
                <a:sym typeface="Arial"/>
              </a:rPr>
              <a:t>13</a:t>
            </a:fld>
            <a:endParaRPr sz="800">
              <a:solidFill>
                <a:srgbClr val="888888"/>
              </a:solidFill>
              <a:latin typeface="Arial"/>
              <a:ea typeface="Arial"/>
              <a:cs typeface="Arial"/>
              <a:sym typeface="Arial"/>
            </a:endParaRPr>
          </a:p>
        </p:txBody>
      </p:sp>
      <p:sp>
        <p:nvSpPr>
          <p:cNvPr id="335" name="Google Shape;335;p44"/>
          <p:cNvSpPr txBox="1">
            <a:spLocks noGrp="1"/>
          </p:cNvSpPr>
          <p:nvPr>
            <p:ph type="title"/>
          </p:nvPr>
        </p:nvSpPr>
        <p:spPr>
          <a:xfrm>
            <a:off x="160003" y="4135704"/>
            <a:ext cx="8272797" cy="2030315"/>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chemeClr val="dk1"/>
              </a:buClr>
              <a:buSzPts val="3200"/>
              <a:buFont typeface="Arial"/>
              <a:buNone/>
            </a:pPr>
            <a:r>
              <a:rPr lang="en-US" sz="3200" b="1" i="0" u="none" strike="noStrike" cap="none" dirty="0">
                <a:solidFill>
                  <a:schemeClr val="dk1"/>
                </a:solidFill>
                <a:latin typeface="Arial"/>
                <a:ea typeface="Arial"/>
                <a:cs typeface="Arial"/>
                <a:sym typeface="Arial"/>
              </a:rPr>
              <a:t>What are the skills needed for Success?</a:t>
            </a:r>
            <a:br>
              <a:rPr lang="en-US" sz="3200" b="1" i="0" u="none" strike="noStrike" cap="none" dirty="0">
                <a:solidFill>
                  <a:schemeClr val="dk1"/>
                </a:solidFill>
                <a:latin typeface="Arial"/>
                <a:ea typeface="Arial"/>
                <a:cs typeface="Arial"/>
                <a:sym typeface="Arial"/>
              </a:rPr>
            </a:br>
            <a:r>
              <a:rPr lang="en-US" sz="3200" b="1" i="0" u="none" strike="noStrike" cap="none" dirty="0">
                <a:solidFill>
                  <a:schemeClr val="dk1"/>
                </a:solidFill>
                <a:latin typeface="Arial"/>
                <a:ea typeface="Arial"/>
                <a:cs typeface="Arial"/>
                <a:sym typeface="Arial"/>
              </a:rPr>
              <a:t>The </a:t>
            </a:r>
            <a:r>
              <a:rPr lang="en-US" sz="3200" b="1" i="0" u="none" strike="noStrike" cap="none" dirty="0" smtClean="0">
                <a:solidFill>
                  <a:schemeClr val="dk1"/>
                </a:solidFill>
                <a:latin typeface="Arial"/>
                <a:ea typeface="Arial"/>
                <a:cs typeface="Arial"/>
                <a:sym typeface="Arial"/>
              </a:rPr>
              <a:t>6C’s </a:t>
            </a:r>
            <a:r>
              <a:rPr lang="en-US" sz="3200" b="1" i="0" u="none" strike="noStrike" cap="none" dirty="0">
                <a:solidFill>
                  <a:schemeClr val="dk1"/>
                </a:solidFill>
                <a:latin typeface="Arial"/>
                <a:ea typeface="Arial"/>
                <a:cs typeface="Arial"/>
                <a:sym typeface="Arial"/>
              </a:rPr>
              <a:t>and the science behind them</a:t>
            </a:r>
            <a:endParaRPr sz="3200" b="1" i="0" u="none" strike="noStrike" cap="none" dirty="0">
              <a:solidFill>
                <a:schemeClr val="dk1"/>
              </a:solidFill>
              <a:latin typeface="Arial"/>
              <a:ea typeface="Arial"/>
              <a:cs typeface="Arial"/>
              <a:sym typeface="Arial"/>
            </a:endParaRPr>
          </a:p>
        </p:txBody>
      </p:sp>
      <p:pic>
        <p:nvPicPr>
          <p:cNvPr id="5" name="Google Shape;187;p31" descr="becoming-brilliant-book.png">
            <a:extLst>
              <a:ext uri="{FF2B5EF4-FFF2-40B4-BE49-F238E27FC236}">
                <a16:creationId xmlns:a16="http://schemas.microsoft.com/office/drawing/2014/main" xmlns="" id="{FFCD47EB-36A2-B24B-9DA0-630545BD5DC5}"/>
              </a:ext>
            </a:extLst>
          </p:cNvPr>
          <p:cNvPicPr preferRelativeResize="0"/>
          <p:nvPr/>
        </p:nvPicPr>
        <p:blipFill rotWithShape="1">
          <a:blip r:embed="rId3">
            <a:alphaModFix/>
          </a:blip>
          <a:srcRect/>
          <a:stretch/>
        </p:blipFill>
        <p:spPr>
          <a:xfrm>
            <a:off x="6446865" y="385731"/>
            <a:ext cx="2697135" cy="3559642"/>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6"/>
          <p:cNvSpPr txBox="1">
            <a:spLocks noGrp="1"/>
          </p:cNvSpPr>
          <p:nvPr>
            <p:ph type="body" idx="2"/>
          </p:nvPr>
        </p:nvSpPr>
        <p:spPr>
          <a:xfrm>
            <a:off x="646527" y="1845594"/>
            <a:ext cx="7450546" cy="21709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r>
              <a:rPr lang="en-US" sz="1800" b="0" i="0" u="none" strike="noStrike" cap="none" dirty="0">
                <a:solidFill>
                  <a:schemeClr val="dk1"/>
                </a:solidFill>
                <a:latin typeface="Arial"/>
                <a:ea typeface="Arial"/>
                <a:cs typeface="Arial"/>
                <a:sym typeface="Arial"/>
              </a:rPr>
              <a:t>Humans are social beings at their very core.  As Kuhl noted, we have a “socially gated brain” such that we learn by forming strong human relationships. This is particularly true for younger children.</a:t>
            </a:r>
          </a:p>
          <a:p>
            <a:pPr marL="0" marR="0" lvl="0" indent="0" algn="l" rtl="0">
              <a:spcBef>
                <a:spcPts val="0"/>
              </a:spcBef>
              <a:spcAft>
                <a:spcPts val="0"/>
              </a:spcAft>
              <a:buClr>
                <a:schemeClr val="dk1"/>
              </a:buClr>
              <a:buSzPts val="2400"/>
              <a:buFont typeface="Arial"/>
              <a:buNone/>
            </a:pPr>
            <a:endParaRPr lang="en-US" sz="1800" dirty="0"/>
          </a:p>
          <a:p>
            <a:pPr marL="0" marR="0" lvl="0" indent="0" algn="l" rtl="0">
              <a:spcBef>
                <a:spcPts val="0"/>
              </a:spcBef>
              <a:spcAft>
                <a:spcPts val="0"/>
              </a:spcAft>
              <a:buClr>
                <a:schemeClr val="dk1"/>
              </a:buClr>
              <a:buSzPts val="2400"/>
              <a:buFont typeface="Arial"/>
              <a:buNone/>
            </a:pPr>
            <a:r>
              <a:rPr lang="en-US" sz="1800" b="0" i="0" u="none" strike="noStrike" cap="none" dirty="0">
                <a:solidFill>
                  <a:schemeClr val="dk1"/>
                </a:solidFill>
                <a:latin typeface="Arial"/>
                <a:ea typeface="Arial"/>
                <a:cs typeface="Arial"/>
                <a:sym typeface="Arial"/>
              </a:rPr>
              <a:t>This human interaction is not only key for learning (at home and in classrooms) but also for forming communities, having a sense of belonging</a:t>
            </a:r>
            <a:r>
              <a:rPr lang="en-US" sz="2400" b="0" i="0" u="none" strike="noStrike" cap="none" dirty="0">
                <a:solidFill>
                  <a:schemeClr val="dk1"/>
                </a:solidFill>
                <a:latin typeface="Arial"/>
                <a:ea typeface="Arial"/>
                <a:cs typeface="Arial"/>
                <a:sym typeface="Arial"/>
              </a:rPr>
              <a:t>. </a:t>
            </a:r>
            <a:endParaRPr sz="2400" b="0" i="0" u="none" strike="noStrike" cap="none" dirty="0">
              <a:solidFill>
                <a:schemeClr val="dk1"/>
              </a:solidFill>
              <a:latin typeface="Arial"/>
              <a:ea typeface="Arial"/>
              <a:cs typeface="Arial"/>
              <a:sym typeface="Arial"/>
            </a:endParaRPr>
          </a:p>
        </p:txBody>
      </p:sp>
      <p:sp>
        <p:nvSpPr>
          <p:cNvPr id="361" name="Google Shape;361;p46"/>
          <p:cNvSpPr txBox="1">
            <a:spLocks noGrp="1"/>
          </p:cNvSpPr>
          <p:nvPr>
            <p:ph type="dt" idx="10"/>
          </p:nvPr>
        </p:nvSpPr>
        <p:spPr>
          <a:xfrm>
            <a:off x="5963473" y="6356350"/>
            <a:ext cx="2133600" cy="365125"/>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800">
                <a:solidFill>
                  <a:srgbClr val="888888"/>
                </a:solidFill>
                <a:latin typeface="Arial"/>
                <a:ea typeface="Arial"/>
                <a:cs typeface="Arial"/>
                <a:sym typeface="Arial"/>
              </a:rPr>
              <a:t>9/22/17</a:t>
            </a:r>
            <a:endParaRPr sz="800">
              <a:solidFill>
                <a:srgbClr val="888888"/>
              </a:solidFill>
              <a:latin typeface="Arial"/>
              <a:ea typeface="Arial"/>
              <a:cs typeface="Arial"/>
              <a:sym typeface="Arial"/>
            </a:endParaRPr>
          </a:p>
        </p:txBody>
      </p:sp>
      <p:sp>
        <p:nvSpPr>
          <p:cNvPr id="362" name="Google Shape;362;p46"/>
          <p:cNvSpPr txBox="1">
            <a:spLocks noGrp="1"/>
          </p:cNvSpPr>
          <p:nvPr>
            <p:ph type="sldNum" idx="12"/>
          </p:nvPr>
        </p:nvSpPr>
        <p:spPr>
          <a:xfrm>
            <a:off x="8210938" y="6356350"/>
            <a:ext cx="718215" cy="3651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800">
                <a:solidFill>
                  <a:srgbClr val="888888"/>
                </a:solidFill>
                <a:latin typeface="Arial"/>
                <a:ea typeface="Arial"/>
                <a:cs typeface="Arial"/>
                <a:sym typeface="Arial"/>
              </a:rPr>
              <a:t>14</a:t>
            </a:fld>
            <a:endParaRPr sz="800">
              <a:solidFill>
                <a:srgbClr val="888888"/>
              </a:solidFill>
              <a:latin typeface="Arial"/>
              <a:ea typeface="Arial"/>
              <a:cs typeface="Arial"/>
              <a:sym typeface="Arial"/>
            </a:endParaRPr>
          </a:p>
        </p:txBody>
      </p:sp>
      <p:sp>
        <p:nvSpPr>
          <p:cNvPr id="363" name="Google Shape;363;p46"/>
          <p:cNvSpPr/>
          <p:nvPr/>
        </p:nvSpPr>
        <p:spPr>
          <a:xfrm>
            <a:off x="289504" y="5452217"/>
            <a:ext cx="6385150" cy="775825"/>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1000" dirty="0" err="1">
                <a:solidFill>
                  <a:srgbClr val="BFBFBF"/>
                </a:solidFill>
                <a:latin typeface="Arial"/>
                <a:ea typeface="Arial"/>
                <a:cs typeface="Arial"/>
                <a:sym typeface="Arial"/>
              </a:rPr>
              <a:t>Bodrova</a:t>
            </a:r>
            <a:r>
              <a:rPr lang="en-US" sz="1000" dirty="0">
                <a:solidFill>
                  <a:srgbClr val="BFBFBF"/>
                </a:solidFill>
                <a:latin typeface="Arial"/>
                <a:ea typeface="Arial"/>
                <a:cs typeface="Arial"/>
                <a:sym typeface="Arial"/>
              </a:rPr>
              <a:t> &amp; Leong (2007),</a:t>
            </a:r>
            <a:r>
              <a:rPr lang="en-US" sz="1000" i="1" dirty="0">
                <a:solidFill>
                  <a:srgbClr val="BFBFBF"/>
                </a:solidFill>
                <a:latin typeface="Arial"/>
                <a:ea typeface="Arial"/>
                <a:cs typeface="Arial"/>
                <a:sym typeface="Arial"/>
              </a:rPr>
              <a:t> Tools of the Mind </a:t>
            </a:r>
            <a:endParaRPr dirty="0"/>
          </a:p>
          <a:p>
            <a:pPr marL="0" marR="0" lvl="0" indent="0" algn="l" rtl="0">
              <a:spcBef>
                <a:spcPts val="0"/>
              </a:spcBef>
              <a:spcAft>
                <a:spcPts val="0"/>
              </a:spcAft>
              <a:buNone/>
            </a:pPr>
            <a:r>
              <a:rPr lang="en-US" sz="1000" dirty="0" err="1">
                <a:solidFill>
                  <a:srgbClr val="BFBFBF"/>
                </a:solidFill>
                <a:latin typeface="Arial"/>
                <a:ea typeface="Arial"/>
                <a:cs typeface="Arial"/>
                <a:sym typeface="Arial"/>
              </a:rPr>
              <a:t>Yalda</a:t>
            </a:r>
            <a:r>
              <a:rPr lang="en-US" sz="1000" dirty="0">
                <a:solidFill>
                  <a:srgbClr val="BFBFBF"/>
                </a:solidFill>
                <a:latin typeface="Arial"/>
                <a:ea typeface="Arial"/>
                <a:cs typeface="Arial"/>
                <a:sym typeface="Arial"/>
              </a:rPr>
              <a:t> et al., (2014) Computers in Human Behavior</a:t>
            </a:r>
            <a:endParaRPr dirty="0"/>
          </a:p>
          <a:p>
            <a:pPr marL="0" marR="0" lvl="0" indent="0" algn="l" rtl="0">
              <a:spcBef>
                <a:spcPts val="0"/>
              </a:spcBef>
              <a:spcAft>
                <a:spcPts val="0"/>
              </a:spcAft>
              <a:buNone/>
            </a:pPr>
            <a:r>
              <a:rPr lang="en-US" sz="1000" dirty="0">
                <a:solidFill>
                  <a:srgbClr val="BFBFBF"/>
                </a:solidFill>
                <a:latin typeface="Arial"/>
                <a:ea typeface="Arial"/>
                <a:cs typeface="Arial"/>
                <a:sym typeface="Arial"/>
              </a:rPr>
              <a:t>McClelland (2016) </a:t>
            </a:r>
            <a:r>
              <a:rPr lang="en-US" sz="1000" i="1" dirty="0">
                <a:solidFill>
                  <a:srgbClr val="BFBFBF"/>
                </a:solidFill>
                <a:latin typeface="Arial"/>
                <a:ea typeface="Arial"/>
                <a:cs typeface="Arial"/>
                <a:sym typeface="Arial"/>
              </a:rPr>
              <a:t>Stop, Think, Act.</a:t>
            </a:r>
          </a:p>
          <a:p>
            <a:pPr marL="0" marR="0" lvl="0" indent="0" algn="l" rtl="0">
              <a:spcBef>
                <a:spcPts val="0"/>
              </a:spcBef>
              <a:spcAft>
                <a:spcPts val="0"/>
              </a:spcAft>
              <a:buNone/>
            </a:pPr>
            <a:r>
              <a:rPr lang="en-US" sz="1000" i="1" dirty="0">
                <a:solidFill>
                  <a:srgbClr val="BFBFBF"/>
                </a:solidFill>
              </a:rPr>
              <a:t>Kuhl, 2007</a:t>
            </a:r>
            <a:r>
              <a:rPr lang="en-US" sz="1000" i="1" dirty="0">
                <a:solidFill>
                  <a:srgbClr val="BFBFBF"/>
                </a:solidFill>
                <a:latin typeface="Arial"/>
                <a:ea typeface="Arial"/>
                <a:cs typeface="Arial"/>
                <a:sym typeface="Arial"/>
              </a:rPr>
              <a:t> </a:t>
            </a:r>
            <a:endParaRPr dirty="0"/>
          </a:p>
        </p:txBody>
      </p:sp>
      <p:sp>
        <p:nvSpPr>
          <p:cNvPr id="364" name="Google Shape;364;p46"/>
          <p:cNvSpPr txBox="1"/>
          <p:nvPr/>
        </p:nvSpPr>
        <p:spPr>
          <a:xfrm>
            <a:off x="297641" y="347020"/>
            <a:ext cx="2988484" cy="384721"/>
          </a:xfrm>
          <a:prstGeom prst="rect">
            <a:avLst/>
          </a:prstGeom>
          <a:noFill/>
          <a:ln>
            <a:noFill/>
          </a:ln>
        </p:spPr>
        <p:txBody>
          <a:bodyPr spcFirstLastPara="1" wrap="square" lIns="0" tIns="0" rIns="0" bIns="0" anchor="t" anchorCtr="0">
            <a:noAutofit/>
          </a:bodyPr>
          <a:lstStyle/>
          <a:p>
            <a:pPr marL="5775" marR="0" lvl="0" indent="0" algn="l" rtl="0">
              <a:spcBef>
                <a:spcPts val="0"/>
              </a:spcBef>
              <a:spcAft>
                <a:spcPts val="0"/>
              </a:spcAft>
              <a:buNone/>
            </a:pPr>
            <a:r>
              <a:rPr lang="en-US" sz="2500" b="1">
                <a:solidFill>
                  <a:schemeClr val="dk1"/>
                </a:solidFill>
                <a:latin typeface="Arial"/>
                <a:ea typeface="Arial"/>
                <a:cs typeface="Arial"/>
                <a:sym typeface="Arial"/>
              </a:rPr>
              <a:t>Collaboration</a:t>
            </a:r>
            <a:endParaRPr sz="2500">
              <a:solidFill>
                <a:schemeClr val="dk1"/>
              </a:solidFill>
              <a:latin typeface="Arial"/>
              <a:ea typeface="Arial"/>
              <a:cs typeface="Arial"/>
              <a:sym typeface="Arial"/>
            </a:endParaRPr>
          </a:p>
        </p:txBody>
      </p:sp>
      <p:sp>
        <p:nvSpPr>
          <p:cNvPr id="365" name="Google Shape;365;p46"/>
          <p:cNvSpPr/>
          <p:nvPr/>
        </p:nvSpPr>
        <p:spPr>
          <a:xfrm>
            <a:off x="303420" y="893067"/>
            <a:ext cx="696705" cy="696559"/>
          </a:xfrm>
          <a:custGeom>
            <a:avLst/>
            <a:gdLst/>
            <a:ahLst/>
            <a:cxnLst/>
            <a:rect l="l" t="t" r="r" b="b"/>
            <a:pathLst>
              <a:path w="1060450" h="1060450" extrusionOk="0">
                <a:moveTo>
                  <a:pt x="1060007" y="0"/>
                </a:moveTo>
                <a:lnTo>
                  <a:pt x="0" y="0"/>
                </a:lnTo>
                <a:lnTo>
                  <a:pt x="589" y="35701"/>
                </a:lnTo>
                <a:lnTo>
                  <a:pt x="5253" y="106197"/>
                </a:lnTo>
                <a:lnTo>
                  <a:pt x="14438" y="175364"/>
                </a:lnTo>
                <a:lnTo>
                  <a:pt x="27995" y="243051"/>
                </a:lnTo>
                <a:lnTo>
                  <a:pt x="45777" y="309110"/>
                </a:lnTo>
                <a:lnTo>
                  <a:pt x="67636" y="373394"/>
                </a:lnTo>
                <a:lnTo>
                  <a:pt x="93421" y="435754"/>
                </a:lnTo>
                <a:lnTo>
                  <a:pt x="122987" y="496041"/>
                </a:lnTo>
                <a:lnTo>
                  <a:pt x="156182" y="554106"/>
                </a:lnTo>
                <a:lnTo>
                  <a:pt x="192861" y="609803"/>
                </a:lnTo>
                <a:lnTo>
                  <a:pt x="232873" y="662982"/>
                </a:lnTo>
                <a:lnTo>
                  <a:pt x="276071" y="713494"/>
                </a:lnTo>
                <a:lnTo>
                  <a:pt x="322306" y="761192"/>
                </a:lnTo>
                <a:lnTo>
                  <a:pt x="371430" y="805926"/>
                </a:lnTo>
                <a:lnTo>
                  <a:pt x="423294" y="847550"/>
                </a:lnTo>
                <a:lnTo>
                  <a:pt x="477750" y="885913"/>
                </a:lnTo>
                <a:lnTo>
                  <a:pt x="534650" y="920868"/>
                </a:lnTo>
                <a:lnTo>
                  <a:pt x="593845" y="952267"/>
                </a:lnTo>
                <a:lnTo>
                  <a:pt x="655187" y="979961"/>
                </a:lnTo>
                <a:lnTo>
                  <a:pt x="718527" y="1003801"/>
                </a:lnTo>
                <a:lnTo>
                  <a:pt x="783716" y="1023639"/>
                </a:lnTo>
                <a:lnTo>
                  <a:pt x="850608" y="1039328"/>
                </a:lnTo>
                <a:lnTo>
                  <a:pt x="919052" y="1050717"/>
                </a:lnTo>
                <a:lnTo>
                  <a:pt x="988901" y="1057660"/>
                </a:lnTo>
                <a:lnTo>
                  <a:pt x="1060007" y="1060007"/>
                </a:lnTo>
                <a:lnTo>
                  <a:pt x="1060007" y="0"/>
                </a:lnTo>
                <a:close/>
              </a:path>
            </a:pathLst>
          </a:custGeom>
          <a:solidFill>
            <a:srgbClr val="DB3E3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 name="TextBox 2">
            <a:extLst>
              <a:ext uri="{FF2B5EF4-FFF2-40B4-BE49-F238E27FC236}">
                <a16:creationId xmlns:a16="http://schemas.microsoft.com/office/drawing/2014/main" xmlns="" id="{2E8571C6-EB6C-E845-A5F0-7C1439B89712}"/>
              </a:ext>
            </a:extLst>
          </p:cNvPr>
          <p:cNvSpPr txBox="1"/>
          <p:nvPr/>
        </p:nvSpPr>
        <p:spPr>
          <a:xfrm>
            <a:off x="794759" y="4292939"/>
            <a:ext cx="7775286" cy="523220"/>
          </a:xfrm>
          <a:prstGeom prst="rect">
            <a:avLst/>
          </a:prstGeom>
          <a:noFill/>
        </p:spPr>
        <p:txBody>
          <a:bodyPr wrap="square" rtlCol="0">
            <a:spAutoFit/>
          </a:bodyPr>
          <a:lstStyle/>
          <a:p>
            <a:r>
              <a:rPr lang="en-US" i="1" dirty="0"/>
              <a:t>Some of the research in this area is relevant to issues of how to best use technology at home,  in classrooms and in the construction of MOOCs</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47"/>
          <p:cNvSpPr txBox="1">
            <a:spLocks noGrp="1"/>
          </p:cNvSpPr>
          <p:nvPr>
            <p:ph type="body" idx="2"/>
          </p:nvPr>
        </p:nvSpPr>
        <p:spPr>
          <a:xfrm>
            <a:off x="760392" y="2571988"/>
            <a:ext cx="7450546" cy="205983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r>
              <a:rPr lang="en-US" sz="1800" b="0" i="0" u="none" strike="noStrike" cap="none" dirty="0">
                <a:solidFill>
                  <a:schemeClr val="dk1"/>
                </a:solidFill>
                <a:latin typeface="Arial"/>
                <a:ea typeface="Arial"/>
                <a:cs typeface="Arial"/>
                <a:sym typeface="Arial"/>
              </a:rPr>
              <a:t>Built on collaborations, we communicate through language, reading, writing and listening. </a:t>
            </a:r>
            <a:r>
              <a:rPr lang="en-US" sz="1800" b="1" i="0" u="none" strike="noStrike" cap="none" dirty="0">
                <a:solidFill>
                  <a:schemeClr val="dk1"/>
                </a:solidFill>
                <a:latin typeface="Arial"/>
                <a:ea typeface="Arial"/>
                <a:cs typeface="Arial"/>
                <a:sym typeface="Arial"/>
              </a:rPr>
              <a:t>Language is the single best predictor of academic and social development</a:t>
            </a:r>
            <a:r>
              <a:rPr lang="en-US" sz="2400" b="1" i="0" u="none" strike="noStrike" cap="none" dirty="0">
                <a:solidFill>
                  <a:schemeClr val="dk1"/>
                </a:solidFill>
                <a:latin typeface="Arial"/>
                <a:ea typeface="Arial"/>
                <a:cs typeface="Arial"/>
                <a:sym typeface="Arial"/>
              </a:rPr>
              <a:t>.  </a:t>
            </a:r>
            <a:r>
              <a:rPr lang="en-US" sz="1800" b="0" i="0" u="none" strike="noStrike" cap="none" dirty="0">
                <a:solidFill>
                  <a:schemeClr val="dk1"/>
                </a:solidFill>
                <a:latin typeface="Arial"/>
                <a:ea typeface="Arial"/>
                <a:cs typeface="Arial"/>
                <a:sym typeface="Arial"/>
              </a:rPr>
              <a:t>If children have strong language skills – even before they enter into </a:t>
            </a:r>
            <a:r>
              <a:rPr lang="en-US" sz="1800" b="0" i="0" u="none" strike="noStrike" cap="none" dirty="0" err="1">
                <a:solidFill>
                  <a:schemeClr val="dk1"/>
                </a:solidFill>
                <a:latin typeface="Arial"/>
                <a:ea typeface="Arial"/>
                <a:cs typeface="Arial"/>
                <a:sym typeface="Arial"/>
              </a:rPr>
              <a:t>Maternelle</a:t>
            </a:r>
            <a:r>
              <a:rPr lang="en-US" sz="1800" b="0" i="0" u="none" strike="noStrike" cap="none" dirty="0">
                <a:solidFill>
                  <a:schemeClr val="dk1"/>
                </a:solidFill>
                <a:latin typeface="Arial"/>
                <a:ea typeface="Arial"/>
                <a:cs typeface="Arial"/>
                <a:sym typeface="Arial"/>
              </a:rPr>
              <a:t> (kindergarten), they will be better prepared for </a:t>
            </a:r>
            <a:r>
              <a:rPr lang="en-US" sz="1800" b="0" i="0" u="none" strike="noStrike" cap="none" dirty="0" err="1">
                <a:solidFill>
                  <a:schemeClr val="dk1"/>
                </a:solidFill>
                <a:latin typeface="Arial"/>
                <a:ea typeface="Arial"/>
                <a:cs typeface="Arial"/>
                <a:sym typeface="Arial"/>
              </a:rPr>
              <a:t>ecole</a:t>
            </a:r>
            <a:r>
              <a:rPr lang="en-US" sz="1800" b="0" i="0" u="none" strike="noStrike" cap="none" dirty="0">
                <a:solidFill>
                  <a:schemeClr val="dk1"/>
                </a:solidFill>
                <a:latin typeface="Arial"/>
                <a:ea typeface="Arial"/>
                <a:cs typeface="Arial"/>
                <a:sym typeface="Arial"/>
              </a:rPr>
              <a:t> </a:t>
            </a:r>
            <a:r>
              <a:rPr lang="en-US" sz="1800" b="0" i="0" u="none" strike="noStrike" cap="none" dirty="0" err="1">
                <a:solidFill>
                  <a:schemeClr val="dk1"/>
                </a:solidFill>
                <a:latin typeface="Arial"/>
                <a:ea typeface="Arial"/>
                <a:cs typeface="Arial"/>
                <a:sym typeface="Arial"/>
              </a:rPr>
              <a:t>elementaire</a:t>
            </a:r>
            <a:r>
              <a:rPr lang="en-US" sz="1800" b="0" i="0" u="none" strike="noStrike" cap="none" dirty="0">
                <a:solidFill>
                  <a:schemeClr val="dk1"/>
                </a:solidFill>
                <a:latin typeface="Arial"/>
                <a:ea typeface="Arial"/>
                <a:cs typeface="Arial"/>
                <a:sym typeface="Arial"/>
              </a:rPr>
              <a:t> and will generally have better educational trajectories throughout school. </a:t>
            </a:r>
            <a:endParaRPr sz="1800" dirty="0"/>
          </a:p>
          <a:p>
            <a:pPr marL="0" marR="0" lvl="0" indent="0" algn="l" rtl="0">
              <a:spcBef>
                <a:spcPts val="480"/>
              </a:spcBef>
              <a:spcAft>
                <a:spcPts val="0"/>
              </a:spcAft>
              <a:buClr>
                <a:schemeClr val="dk1"/>
              </a:buClr>
              <a:buSzPts val="2400"/>
              <a:buFont typeface="Arial"/>
              <a:buNone/>
            </a:pPr>
            <a:endParaRPr sz="2400" b="0" i="0" u="none" strike="noStrike" cap="none" dirty="0">
              <a:solidFill>
                <a:schemeClr val="dk1"/>
              </a:solidFill>
              <a:latin typeface="Arial"/>
              <a:ea typeface="Arial"/>
              <a:cs typeface="Arial"/>
              <a:sym typeface="Arial"/>
            </a:endParaRPr>
          </a:p>
          <a:p>
            <a:pPr marL="0" marR="0" lvl="0" indent="0" algn="l" rtl="0">
              <a:spcBef>
                <a:spcPts val="480"/>
              </a:spcBef>
              <a:spcAft>
                <a:spcPts val="0"/>
              </a:spcAft>
              <a:buClr>
                <a:schemeClr val="dk1"/>
              </a:buClr>
              <a:buSzPts val="2400"/>
              <a:buFont typeface="Arial"/>
              <a:buNone/>
            </a:pPr>
            <a:endParaRPr sz="2400" b="0" i="0" u="none" strike="noStrike" cap="none" dirty="0">
              <a:solidFill>
                <a:schemeClr val="dk1"/>
              </a:solidFill>
              <a:latin typeface="Arial"/>
              <a:ea typeface="Arial"/>
              <a:cs typeface="Arial"/>
              <a:sym typeface="Arial"/>
            </a:endParaRPr>
          </a:p>
        </p:txBody>
      </p:sp>
      <p:sp>
        <p:nvSpPr>
          <p:cNvPr id="372" name="Google Shape;372;p47"/>
          <p:cNvSpPr txBox="1">
            <a:spLocks noGrp="1"/>
          </p:cNvSpPr>
          <p:nvPr>
            <p:ph type="sldNum" idx="12"/>
          </p:nvPr>
        </p:nvSpPr>
        <p:spPr>
          <a:xfrm>
            <a:off x="8210938" y="6356350"/>
            <a:ext cx="718215" cy="3651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800">
                <a:solidFill>
                  <a:srgbClr val="888888"/>
                </a:solidFill>
                <a:latin typeface="Arial"/>
                <a:ea typeface="Arial"/>
                <a:cs typeface="Arial"/>
                <a:sym typeface="Arial"/>
              </a:rPr>
              <a:t>15</a:t>
            </a:fld>
            <a:endParaRPr sz="800" dirty="0">
              <a:solidFill>
                <a:srgbClr val="888888"/>
              </a:solidFill>
              <a:latin typeface="Arial"/>
              <a:ea typeface="Arial"/>
              <a:cs typeface="Arial"/>
              <a:sym typeface="Arial"/>
            </a:endParaRPr>
          </a:p>
        </p:txBody>
      </p:sp>
      <p:sp>
        <p:nvSpPr>
          <p:cNvPr id="373" name="Google Shape;373;p47"/>
          <p:cNvSpPr/>
          <p:nvPr/>
        </p:nvSpPr>
        <p:spPr>
          <a:xfrm>
            <a:off x="289504" y="5606041"/>
            <a:ext cx="8034100" cy="62200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1000" dirty="0">
                <a:solidFill>
                  <a:srgbClr val="BFBFBF"/>
                </a:solidFill>
                <a:latin typeface="Arial"/>
                <a:ea typeface="Arial"/>
                <a:cs typeface="Arial"/>
                <a:sym typeface="Arial"/>
              </a:rPr>
              <a:t>Dickinson &amp; Tabors, 2001 Beginning literacy and language</a:t>
            </a:r>
            <a:endParaRPr dirty="0"/>
          </a:p>
          <a:p>
            <a:pPr marL="0" marR="0" lvl="0" indent="0" algn="l" rtl="0">
              <a:spcBef>
                <a:spcPts val="0"/>
              </a:spcBef>
              <a:spcAft>
                <a:spcPts val="0"/>
              </a:spcAft>
              <a:buNone/>
            </a:pPr>
            <a:r>
              <a:rPr lang="en-US" sz="1000" dirty="0">
                <a:solidFill>
                  <a:srgbClr val="BFBFBF"/>
                </a:solidFill>
                <a:latin typeface="Arial"/>
                <a:ea typeface="Arial"/>
                <a:cs typeface="Arial"/>
                <a:sym typeface="Arial"/>
              </a:rPr>
              <a:t>Ouellette, G.P. (2006). What’s meaning got to do with it: The role of vocabulary in </a:t>
            </a:r>
            <a:endParaRPr dirty="0"/>
          </a:p>
          <a:p>
            <a:pPr marL="0" marR="0" lvl="0" indent="0" algn="l" rtl="0">
              <a:spcBef>
                <a:spcPts val="0"/>
              </a:spcBef>
              <a:spcAft>
                <a:spcPts val="0"/>
              </a:spcAft>
              <a:buNone/>
            </a:pPr>
            <a:r>
              <a:rPr lang="en-US" sz="1000" dirty="0">
                <a:solidFill>
                  <a:srgbClr val="BFBFBF"/>
                </a:solidFill>
                <a:latin typeface="Arial"/>
                <a:ea typeface="Arial"/>
                <a:cs typeface="Arial"/>
                <a:sym typeface="Arial"/>
              </a:rPr>
              <a:t>	word reading and reading comprehension. </a:t>
            </a:r>
          </a:p>
          <a:p>
            <a:pPr lvl="0"/>
            <a:r>
              <a:rPr lang="en-US" sz="1000" dirty="0">
                <a:solidFill>
                  <a:srgbClr val="BFBFBF"/>
                </a:solidFill>
              </a:rPr>
              <a:t>Pace et al</a:t>
            </a:r>
            <a:r>
              <a:rPr lang="en-US" sz="1000" i="1" dirty="0">
                <a:solidFill>
                  <a:srgbClr val="BFBFBF"/>
                </a:solidFill>
              </a:rPr>
              <a:t>., (</a:t>
            </a:r>
            <a:r>
              <a:rPr lang="en-US" sz="1000" dirty="0">
                <a:solidFill>
                  <a:srgbClr val="BFBFBF"/>
                </a:solidFill>
              </a:rPr>
              <a:t>2018)</a:t>
            </a:r>
            <a:r>
              <a:rPr lang="en-US" sz="1000" dirty="0">
                <a:solidFill>
                  <a:srgbClr val="BFBFBF"/>
                </a:solidFill>
                <a:latin typeface="Arial"/>
                <a:ea typeface="Arial"/>
                <a:cs typeface="Arial"/>
                <a:sym typeface="Arial"/>
              </a:rPr>
              <a:t> </a:t>
            </a:r>
            <a:r>
              <a:rPr lang="en-US" sz="1000" dirty="0">
                <a:solidFill>
                  <a:schemeClr val="bg1">
                    <a:lumMod val="75000"/>
                  </a:schemeClr>
                </a:solidFill>
              </a:rPr>
              <a:t>Measuring success: Within- and cross-domain predictors of academic and social trajectories </a:t>
            </a:r>
            <a:endParaRPr sz="1000" dirty="0">
              <a:solidFill>
                <a:schemeClr val="bg1">
                  <a:lumMod val="75000"/>
                </a:schemeClr>
              </a:solidFill>
            </a:endParaRPr>
          </a:p>
        </p:txBody>
      </p:sp>
      <p:sp>
        <p:nvSpPr>
          <p:cNvPr id="374" name="Google Shape;374;p47"/>
          <p:cNvSpPr txBox="1"/>
          <p:nvPr/>
        </p:nvSpPr>
        <p:spPr>
          <a:xfrm>
            <a:off x="297640" y="347020"/>
            <a:ext cx="3610051" cy="384721"/>
          </a:xfrm>
          <a:prstGeom prst="rect">
            <a:avLst/>
          </a:prstGeom>
          <a:noFill/>
          <a:ln>
            <a:noFill/>
          </a:ln>
        </p:spPr>
        <p:txBody>
          <a:bodyPr spcFirstLastPara="1" wrap="square" lIns="0" tIns="0" rIns="0" bIns="0" anchor="t" anchorCtr="0">
            <a:noAutofit/>
          </a:bodyPr>
          <a:lstStyle/>
          <a:p>
            <a:pPr marL="5775" marR="0" lvl="0" indent="0" algn="l" rtl="0">
              <a:spcBef>
                <a:spcPts val="0"/>
              </a:spcBef>
              <a:spcAft>
                <a:spcPts val="0"/>
              </a:spcAft>
              <a:buNone/>
            </a:pPr>
            <a:r>
              <a:rPr lang="en-US" sz="2500" b="1">
                <a:solidFill>
                  <a:schemeClr val="dk1"/>
                </a:solidFill>
                <a:latin typeface="Arial"/>
                <a:ea typeface="Arial"/>
                <a:cs typeface="Arial"/>
                <a:sym typeface="Arial"/>
              </a:rPr>
              <a:t>Communication</a:t>
            </a:r>
            <a:endParaRPr sz="2500">
              <a:solidFill>
                <a:schemeClr val="dk1"/>
              </a:solidFill>
              <a:latin typeface="Arial"/>
              <a:ea typeface="Arial"/>
              <a:cs typeface="Arial"/>
              <a:sym typeface="Arial"/>
            </a:endParaRPr>
          </a:p>
        </p:txBody>
      </p:sp>
      <p:sp>
        <p:nvSpPr>
          <p:cNvPr id="375" name="Google Shape;375;p47"/>
          <p:cNvSpPr/>
          <p:nvPr/>
        </p:nvSpPr>
        <p:spPr>
          <a:xfrm>
            <a:off x="297641" y="893067"/>
            <a:ext cx="696704" cy="696559"/>
          </a:xfrm>
          <a:custGeom>
            <a:avLst/>
            <a:gdLst/>
            <a:ahLst/>
            <a:cxnLst/>
            <a:rect l="l" t="t" r="r" b="b"/>
            <a:pathLst>
              <a:path w="1060450" h="1060450" extrusionOk="0">
                <a:moveTo>
                  <a:pt x="0" y="0"/>
                </a:moveTo>
                <a:lnTo>
                  <a:pt x="1060016" y="0"/>
                </a:lnTo>
                <a:lnTo>
                  <a:pt x="1060016" y="1060016"/>
                </a:lnTo>
                <a:lnTo>
                  <a:pt x="0" y="1060016"/>
                </a:lnTo>
                <a:lnTo>
                  <a:pt x="0" y="0"/>
                </a:lnTo>
                <a:close/>
              </a:path>
            </a:pathLst>
          </a:custGeom>
          <a:solidFill>
            <a:srgbClr val="5E81C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xmlns="" id="{01A24F97-EB7E-EF43-AAB4-D25795704D88}"/>
              </a:ext>
            </a:extLst>
          </p:cNvPr>
          <p:cNvPicPr>
            <a:picLocks noChangeAspect="1"/>
          </p:cNvPicPr>
          <p:nvPr/>
        </p:nvPicPr>
        <p:blipFill>
          <a:blip r:embed="rId3"/>
          <a:stretch>
            <a:fillRect/>
          </a:stretch>
        </p:blipFill>
        <p:spPr>
          <a:xfrm>
            <a:off x="4768554" y="155656"/>
            <a:ext cx="4052063" cy="182826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8"/>
          <p:cNvSpPr txBox="1">
            <a:spLocks noGrp="1"/>
          </p:cNvSpPr>
          <p:nvPr>
            <p:ph type="body" idx="2"/>
          </p:nvPr>
        </p:nvSpPr>
        <p:spPr>
          <a:xfrm>
            <a:off x="218276" y="2119059"/>
            <a:ext cx="5874875" cy="264094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r>
              <a:rPr lang="en-US" sz="1800" b="0" i="0" u="none" strike="noStrike" cap="none" dirty="0">
                <a:solidFill>
                  <a:schemeClr val="dk1"/>
                </a:solidFill>
                <a:latin typeface="Arial"/>
                <a:ea typeface="Arial"/>
                <a:cs typeface="Arial"/>
                <a:sym typeface="Arial"/>
              </a:rPr>
              <a:t>Content is but </a:t>
            </a:r>
            <a:r>
              <a:rPr lang="en-US" sz="1800" b="1" i="0" u="none" strike="noStrike" cap="none" dirty="0">
                <a:solidFill>
                  <a:schemeClr val="dk1"/>
                </a:solidFill>
                <a:latin typeface="Arial"/>
                <a:ea typeface="Arial"/>
                <a:cs typeface="Arial"/>
                <a:sym typeface="Arial"/>
              </a:rPr>
              <a:t>one </a:t>
            </a:r>
            <a:r>
              <a:rPr lang="en-US" sz="1800" b="0" i="0" u="none" strike="noStrike" cap="none" dirty="0">
                <a:solidFill>
                  <a:schemeClr val="dk1"/>
                </a:solidFill>
                <a:latin typeface="Arial"/>
                <a:ea typeface="Arial"/>
                <a:cs typeface="Arial"/>
                <a:sym typeface="Arial"/>
              </a:rPr>
              <a:t>of the 6 skills central to development and success: The 3R’s plus Science, Social Studies and the Arts</a:t>
            </a:r>
            <a:endParaRPr sz="1800" dirty="0"/>
          </a:p>
          <a:p>
            <a:pPr marL="0" marR="0" lvl="0" indent="0" algn="l" rtl="0">
              <a:spcBef>
                <a:spcPts val="480"/>
              </a:spcBef>
              <a:spcAft>
                <a:spcPts val="0"/>
              </a:spcAft>
              <a:buClr>
                <a:schemeClr val="dk1"/>
              </a:buClr>
              <a:buSzPts val="2400"/>
              <a:buFont typeface="Arial"/>
              <a:buNone/>
            </a:pPr>
            <a:endParaRPr sz="1800" b="1" i="0" u="none" strike="noStrike" cap="none" dirty="0">
              <a:solidFill>
                <a:schemeClr val="dk1"/>
              </a:solidFill>
              <a:latin typeface="Arial"/>
              <a:ea typeface="Arial"/>
              <a:cs typeface="Arial"/>
              <a:sym typeface="Arial"/>
            </a:endParaRPr>
          </a:p>
          <a:p>
            <a:pPr marL="0" marR="0" lvl="0" indent="0" algn="l" rtl="0">
              <a:spcBef>
                <a:spcPts val="480"/>
              </a:spcBef>
              <a:spcAft>
                <a:spcPts val="0"/>
              </a:spcAft>
              <a:buClr>
                <a:schemeClr val="dk1"/>
              </a:buClr>
              <a:buSzPts val="2400"/>
              <a:buFont typeface="Arial"/>
              <a:buNone/>
            </a:pPr>
            <a:r>
              <a:rPr lang="en-US" sz="1800" b="0" i="0" u="none" strike="noStrike" cap="none" dirty="0">
                <a:solidFill>
                  <a:schemeClr val="dk1"/>
                </a:solidFill>
                <a:latin typeface="Arial"/>
                <a:ea typeface="Arial"/>
                <a:cs typeface="Arial"/>
                <a:sym typeface="Arial"/>
              </a:rPr>
              <a:t>Includes </a:t>
            </a:r>
            <a:r>
              <a:rPr lang="en-US" sz="1800" b="0" i="1" u="none" strike="noStrike" cap="none" dirty="0">
                <a:solidFill>
                  <a:schemeClr val="dk1"/>
                </a:solidFill>
                <a:latin typeface="Arial"/>
                <a:ea typeface="Arial"/>
                <a:cs typeface="Arial"/>
                <a:sym typeface="Arial"/>
              </a:rPr>
              <a:t>How </a:t>
            </a:r>
            <a:r>
              <a:rPr lang="en-US" sz="1800" b="0" i="0" u="none" strike="noStrike" cap="none" dirty="0">
                <a:solidFill>
                  <a:schemeClr val="dk1"/>
                </a:solidFill>
                <a:latin typeface="Arial"/>
                <a:ea typeface="Arial"/>
                <a:cs typeface="Arial"/>
                <a:sym typeface="Arial"/>
              </a:rPr>
              <a:t>we learn</a:t>
            </a:r>
            <a:r>
              <a:rPr lang="en-US" sz="1800" b="0" i="1" u="none" strike="noStrike" cap="none" dirty="0">
                <a:solidFill>
                  <a:schemeClr val="dk1"/>
                </a:solidFill>
                <a:latin typeface="Arial"/>
                <a:ea typeface="Arial"/>
                <a:cs typeface="Arial"/>
                <a:sym typeface="Arial"/>
              </a:rPr>
              <a:t>: Executive Function skills </a:t>
            </a:r>
            <a:r>
              <a:rPr lang="en-US" sz="1800" b="0" i="0" u="none" strike="noStrike" cap="none" dirty="0">
                <a:solidFill>
                  <a:schemeClr val="dk1"/>
                </a:solidFill>
                <a:latin typeface="Arial"/>
                <a:ea typeface="Arial"/>
                <a:cs typeface="Arial"/>
                <a:sym typeface="Arial"/>
              </a:rPr>
              <a:t>like</a:t>
            </a:r>
            <a:r>
              <a:rPr lang="en-US" sz="1800" b="0" i="1" u="none" strike="noStrike" cap="none" dirty="0">
                <a:solidFill>
                  <a:schemeClr val="dk1"/>
                </a:solidFill>
                <a:latin typeface="Arial"/>
                <a:ea typeface="Arial"/>
                <a:cs typeface="Arial"/>
                <a:sym typeface="Arial"/>
              </a:rPr>
              <a:t>  </a:t>
            </a:r>
            <a:r>
              <a:rPr lang="en-US" sz="1800" b="0" i="0" u="none" strike="noStrike" cap="none" dirty="0">
                <a:solidFill>
                  <a:schemeClr val="dk1"/>
                </a:solidFill>
                <a:latin typeface="Arial"/>
                <a:ea typeface="Arial"/>
                <a:cs typeface="Arial"/>
                <a:sym typeface="Arial"/>
              </a:rPr>
              <a:t>memory, attention, flexible thinking, planning</a:t>
            </a:r>
            <a:endParaRPr sz="1800" dirty="0"/>
          </a:p>
        </p:txBody>
      </p:sp>
      <p:sp>
        <p:nvSpPr>
          <p:cNvPr id="382" name="Google Shape;382;p48"/>
          <p:cNvSpPr txBox="1">
            <a:spLocks noGrp="1"/>
          </p:cNvSpPr>
          <p:nvPr>
            <p:ph type="sldNum" idx="12"/>
          </p:nvPr>
        </p:nvSpPr>
        <p:spPr>
          <a:xfrm>
            <a:off x="8210938" y="6356350"/>
            <a:ext cx="718215" cy="3651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800">
                <a:solidFill>
                  <a:srgbClr val="888888"/>
                </a:solidFill>
                <a:latin typeface="Arial"/>
                <a:ea typeface="Arial"/>
                <a:cs typeface="Arial"/>
                <a:sym typeface="Arial"/>
              </a:rPr>
              <a:t>16</a:t>
            </a:fld>
            <a:endParaRPr sz="800">
              <a:solidFill>
                <a:srgbClr val="888888"/>
              </a:solidFill>
              <a:latin typeface="Arial"/>
              <a:ea typeface="Arial"/>
              <a:cs typeface="Arial"/>
              <a:sym typeface="Arial"/>
            </a:endParaRPr>
          </a:p>
        </p:txBody>
      </p:sp>
      <p:sp>
        <p:nvSpPr>
          <p:cNvPr id="383" name="Google Shape;383;p48"/>
          <p:cNvSpPr/>
          <p:nvPr/>
        </p:nvSpPr>
        <p:spPr>
          <a:xfrm>
            <a:off x="218276" y="5657317"/>
            <a:ext cx="6385150" cy="699034"/>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1000" dirty="0" err="1">
                <a:solidFill>
                  <a:srgbClr val="BFBFBF"/>
                </a:solidFill>
                <a:latin typeface="Arial"/>
                <a:ea typeface="Arial"/>
                <a:cs typeface="Arial"/>
                <a:sym typeface="Arial"/>
              </a:rPr>
              <a:t>Verdine</a:t>
            </a:r>
            <a:r>
              <a:rPr lang="en-US" sz="1000" dirty="0">
                <a:solidFill>
                  <a:srgbClr val="BFBFBF"/>
                </a:solidFill>
                <a:latin typeface="Arial"/>
                <a:ea typeface="Arial"/>
                <a:cs typeface="Arial"/>
                <a:sym typeface="Arial"/>
              </a:rPr>
              <a:t>, B., </a:t>
            </a:r>
            <a:r>
              <a:rPr lang="en-US" sz="1000" dirty="0" err="1">
                <a:solidFill>
                  <a:srgbClr val="BFBFBF"/>
                </a:solidFill>
                <a:latin typeface="Arial"/>
                <a:ea typeface="Arial"/>
                <a:cs typeface="Arial"/>
                <a:sym typeface="Arial"/>
              </a:rPr>
              <a:t>Golinkoff</a:t>
            </a:r>
            <a:r>
              <a:rPr lang="en-US" sz="1000" dirty="0">
                <a:solidFill>
                  <a:srgbClr val="BFBFBF"/>
                </a:solidFill>
                <a:latin typeface="Arial"/>
                <a:ea typeface="Arial"/>
                <a:cs typeface="Arial"/>
                <a:sym typeface="Arial"/>
              </a:rPr>
              <a:t>, R. M., Hirsh-Pasek, K., &amp; Newcombe, N. (2017)</a:t>
            </a:r>
            <a:endParaRPr dirty="0"/>
          </a:p>
          <a:p>
            <a:pPr marL="0" marR="0" lvl="0" indent="0" algn="l" rtl="0">
              <a:spcBef>
                <a:spcPts val="0"/>
              </a:spcBef>
              <a:spcAft>
                <a:spcPts val="0"/>
              </a:spcAft>
              <a:buNone/>
            </a:pPr>
            <a:r>
              <a:rPr lang="en-US" sz="1000" dirty="0">
                <a:solidFill>
                  <a:srgbClr val="BFBFBF"/>
                </a:solidFill>
                <a:latin typeface="Arial"/>
                <a:ea typeface="Arial"/>
                <a:cs typeface="Arial"/>
                <a:sym typeface="Arial"/>
              </a:rPr>
              <a:t>Duncan GJ, </a:t>
            </a:r>
            <a:r>
              <a:rPr lang="en-US" sz="1000" dirty="0" err="1">
                <a:solidFill>
                  <a:srgbClr val="BFBFBF"/>
                </a:solidFill>
                <a:latin typeface="Arial"/>
                <a:ea typeface="Arial"/>
                <a:cs typeface="Arial"/>
                <a:sym typeface="Arial"/>
              </a:rPr>
              <a:t>Dowsett</a:t>
            </a:r>
            <a:r>
              <a:rPr lang="en-US" sz="1000" dirty="0">
                <a:solidFill>
                  <a:srgbClr val="BFBFBF"/>
                </a:solidFill>
                <a:latin typeface="Arial"/>
                <a:ea typeface="Arial"/>
                <a:cs typeface="Arial"/>
                <a:sym typeface="Arial"/>
              </a:rPr>
              <a:t> CJ, </a:t>
            </a:r>
            <a:r>
              <a:rPr lang="en-US" sz="1000" dirty="0" err="1">
                <a:solidFill>
                  <a:srgbClr val="BFBFBF"/>
                </a:solidFill>
                <a:latin typeface="Arial"/>
                <a:ea typeface="Arial"/>
                <a:cs typeface="Arial"/>
                <a:sym typeface="Arial"/>
              </a:rPr>
              <a:t>Claessens</a:t>
            </a:r>
            <a:r>
              <a:rPr lang="en-US" sz="1000" dirty="0">
                <a:solidFill>
                  <a:srgbClr val="BFBFBF"/>
                </a:solidFill>
                <a:latin typeface="Arial"/>
                <a:ea typeface="Arial"/>
                <a:cs typeface="Arial"/>
                <a:sym typeface="Arial"/>
              </a:rPr>
              <a:t> A, Magnuson K, Huston AC, et al. 2007. </a:t>
            </a:r>
          </a:p>
          <a:p>
            <a:pPr marL="0" marR="0" lvl="0" indent="0" algn="l" rtl="0">
              <a:spcBef>
                <a:spcPts val="0"/>
              </a:spcBef>
              <a:spcAft>
                <a:spcPts val="0"/>
              </a:spcAft>
              <a:buNone/>
            </a:pPr>
            <a:r>
              <a:rPr lang="en-US" sz="1000" dirty="0" err="1">
                <a:solidFill>
                  <a:srgbClr val="BFBFBF"/>
                </a:solidFill>
              </a:rPr>
              <a:t>DeHaene</a:t>
            </a:r>
            <a:r>
              <a:rPr lang="en-US" sz="1000" dirty="0">
                <a:solidFill>
                  <a:srgbClr val="BFBFBF"/>
                </a:solidFill>
              </a:rPr>
              <a:t>, 1997 (Number Sense), 2009 (Reading and the Brain)</a:t>
            </a:r>
          </a:p>
          <a:p>
            <a:pPr marL="0" marR="0" lvl="0" indent="0" algn="l" rtl="0">
              <a:spcBef>
                <a:spcPts val="0"/>
              </a:spcBef>
              <a:spcAft>
                <a:spcPts val="0"/>
              </a:spcAft>
              <a:buNone/>
            </a:pPr>
            <a:r>
              <a:rPr lang="en-US" sz="1000" dirty="0" err="1">
                <a:solidFill>
                  <a:srgbClr val="BFBFBF"/>
                </a:solidFill>
                <a:latin typeface="Arial"/>
                <a:ea typeface="Arial"/>
                <a:cs typeface="Arial"/>
                <a:sym typeface="Arial"/>
              </a:rPr>
              <a:t>Zelazo</a:t>
            </a:r>
            <a:r>
              <a:rPr lang="en-US" sz="1000" dirty="0">
                <a:solidFill>
                  <a:srgbClr val="BFBFBF"/>
                </a:solidFill>
                <a:latin typeface="Arial"/>
                <a:ea typeface="Arial"/>
                <a:cs typeface="Arial"/>
                <a:sym typeface="Arial"/>
              </a:rPr>
              <a:t> et al., (2017) Executive Function: Implications for Education.  NCER, IES</a:t>
            </a:r>
            <a:endParaRPr sz="1000" dirty="0">
              <a:solidFill>
                <a:srgbClr val="BFBFBF"/>
              </a:solidFill>
              <a:latin typeface="Arial"/>
              <a:ea typeface="Arial"/>
              <a:cs typeface="Arial"/>
              <a:sym typeface="Arial"/>
            </a:endParaRPr>
          </a:p>
        </p:txBody>
      </p:sp>
      <p:sp>
        <p:nvSpPr>
          <p:cNvPr id="384" name="Google Shape;384;p48"/>
          <p:cNvSpPr txBox="1"/>
          <p:nvPr/>
        </p:nvSpPr>
        <p:spPr>
          <a:xfrm>
            <a:off x="297641" y="347020"/>
            <a:ext cx="2988484" cy="384721"/>
          </a:xfrm>
          <a:prstGeom prst="rect">
            <a:avLst/>
          </a:prstGeom>
          <a:noFill/>
          <a:ln>
            <a:noFill/>
          </a:ln>
        </p:spPr>
        <p:txBody>
          <a:bodyPr spcFirstLastPara="1" wrap="square" lIns="0" tIns="0" rIns="0" bIns="0" anchor="t" anchorCtr="0">
            <a:noAutofit/>
          </a:bodyPr>
          <a:lstStyle/>
          <a:p>
            <a:pPr marL="5775" marR="0" lvl="0" indent="0" algn="l" rtl="0">
              <a:spcBef>
                <a:spcPts val="0"/>
              </a:spcBef>
              <a:spcAft>
                <a:spcPts val="0"/>
              </a:spcAft>
              <a:buNone/>
            </a:pPr>
            <a:r>
              <a:rPr lang="en-US" sz="2500" b="1">
                <a:solidFill>
                  <a:schemeClr val="dk1"/>
                </a:solidFill>
                <a:latin typeface="Arial"/>
                <a:ea typeface="Arial"/>
                <a:cs typeface="Arial"/>
                <a:sym typeface="Arial"/>
              </a:rPr>
              <a:t>Content</a:t>
            </a:r>
            <a:endParaRPr sz="2500">
              <a:solidFill>
                <a:schemeClr val="dk1"/>
              </a:solidFill>
              <a:latin typeface="Arial"/>
              <a:ea typeface="Arial"/>
              <a:cs typeface="Arial"/>
              <a:sym typeface="Arial"/>
            </a:endParaRPr>
          </a:p>
        </p:txBody>
      </p:sp>
      <p:sp>
        <p:nvSpPr>
          <p:cNvPr id="385" name="Google Shape;385;p48"/>
          <p:cNvSpPr/>
          <p:nvPr/>
        </p:nvSpPr>
        <p:spPr>
          <a:xfrm>
            <a:off x="297641" y="899866"/>
            <a:ext cx="689905" cy="689760"/>
          </a:xfrm>
          <a:custGeom>
            <a:avLst/>
            <a:gdLst/>
            <a:ahLst/>
            <a:cxnLst/>
            <a:rect l="l" t="t" r="r" b="b"/>
            <a:pathLst>
              <a:path w="1057275" h="1057275" extrusionOk="0">
                <a:moveTo>
                  <a:pt x="528458" y="0"/>
                </a:moveTo>
                <a:lnTo>
                  <a:pt x="0" y="1056907"/>
                </a:lnTo>
                <a:lnTo>
                  <a:pt x="1056907" y="1056907"/>
                </a:lnTo>
                <a:lnTo>
                  <a:pt x="528458" y="0"/>
                </a:lnTo>
                <a:close/>
              </a:path>
            </a:pathLst>
          </a:custGeom>
          <a:solidFill>
            <a:srgbClr val="D5D5D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xmlns="" id="{1F9A295F-A257-FC48-A4E4-2E43A37EDC59}"/>
              </a:ext>
            </a:extLst>
          </p:cNvPr>
          <p:cNvPicPr>
            <a:picLocks noChangeAspect="1"/>
          </p:cNvPicPr>
          <p:nvPr/>
        </p:nvPicPr>
        <p:blipFill>
          <a:blip r:embed="rId3"/>
          <a:stretch>
            <a:fillRect/>
          </a:stretch>
        </p:blipFill>
        <p:spPr>
          <a:xfrm rot="748769">
            <a:off x="6979709" y="480874"/>
            <a:ext cx="1486394" cy="2263893"/>
          </a:xfrm>
          <a:prstGeom prst="rect">
            <a:avLst/>
          </a:prstGeom>
        </p:spPr>
      </p:pic>
      <p:pic>
        <p:nvPicPr>
          <p:cNvPr id="5" name="Picture 4">
            <a:extLst>
              <a:ext uri="{FF2B5EF4-FFF2-40B4-BE49-F238E27FC236}">
                <a16:creationId xmlns:a16="http://schemas.microsoft.com/office/drawing/2014/main" xmlns="" id="{7933490A-8BED-BD40-915C-B389DEB16062}"/>
              </a:ext>
            </a:extLst>
          </p:cNvPr>
          <p:cNvPicPr>
            <a:picLocks noChangeAspect="1"/>
          </p:cNvPicPr>
          <p:nvPr/>
        </p:nvPicPr>
        <p:blipFill>
          <a:blip r:embed="rId4"/>
          <a:stretch>
            <a:fillRect/>
          </a:stretch>
        </p:blipFill>
        <p:spPr>
          <a:xfrm>
            <a:off x="7095435" y="3150468"/>
            <a:ext cx="1254943" cy="1902023"/>
          </a:xfrm>
          <a:prstGeom prst="rect">
            <a:avLst/>
          </a:prstGeom>
        </p:spPr>
      </p:pic>
      <p:sp>
        <p:nvSpPr>
          <p:cNvPr id="6" name="TextBox 5">
            <a:extLst>
              <a:ext uri="{FF2B5EF4-FFF2-40B4-BE49-F238E27FC236}">
                <a16:creationId xmlns:a16="http://schemas.microsoft.com/office/drawing/2014/main" xmlns="" id="{34056A98-2471-BC40-8F2D-0D7002117B88}"/>
              </a:ext>
            </a:extLst>
          </p:cNvPr>
          <p:cNvSpPr txBox="1"/>
          <p:nvPr/>
        </p:nvSpPr>
        <p:spPr>
          <a:xfrm>
            <a:off x="145279" y="4529271"/>
            <a:ext cx="7255379" cy="738664"/>
          </a:xfrm>
          <a:prstGeom prst="rect">
            <a:avLst/>
          </a:prstGeom>
          <a:noFill/>
        </p:spPr>
        <p:txBody>
          <a:bodyPr wrap="square" rtlCol="0">
            <a:spAutoFit/>
          </a:bodyPr>
          <a:lstStyle/>
          <a:p>
            <a:r>
              <a:rPr lang="en-US" b="1" dirty="0"/>
              <a:t>Critically, content relies on communication which relies on strong </a:t>
            </a:r>
          </a:p>
          <a:p>
            <a:r>
              <a:rPr lang="en-US" b="1" dirty="0" smtClean="0"/>
              <a:t>Communication or Language Skills– </a:t>
            </a:r>
            <a:r>
              <a:rPr lang="en-US" b="1" dirty="0"/>
              <a:t>as the brain data from the </a:t>
            </a:r>
            <a:r>
              <a:rPr lang="en-US" b="1" dirty="0" err="1"/>
              <a:t>DeHaene</a:t>
            </a:r>
            <a:r>
              <a:rPr lang="en-US" b="1" dirty="0"/>
              <a:t> lab makes clear</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9"/>
          <p:cNvSpPr txBox="1">
            <a:spLocks noGrp="1"/>
          </p:cNvSpPr>
          <p:nvPr>
            <p:ph type="body" idx="2"/>
          </p:nvPr>
        </p:nvSpPr>
        <p:spPr>
          <a:xfrm>
            <a:off x="218276" y="2119060"/>
            <a:ext cx="7450546" cy="400710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r>
              <a:rPr lang="en-US" sz="2400" b="0" i="0" u="none" strike="noStrike" cap="none" dirty="0">
                <a:solidFill>
                  <a:schemeClr val="dk1"/>
                </a:solidFill>
                <a:latin typeface="Arial"/>
                <a:ea typeface="Arial"/>
                <a:cs typeface="Arial"/>
                <a:sym typeface="Arial"/>
              </a:rPr>
              <a:t>Critical thinking allows us to sift through and organize the </a:t>
            </a:r>
            <a:r>
              <a:rPr lang="en-US" sz="2400" b="0" i="1" u="none" strike="noStrike" cap="none" dirty="0">
                <a:solidFill>
                  <a:schemeClr val="dk1"/>
                </a:solidFill>
                <a:latin typeface="Arial"/>
                <a:ea typeface="Arial"/>
                <a:cs typeface="Arial"/>
                <a:sym typeface="Arial"/>
              </a:rPr>
              <a:t>content</a:t>
            </a:r>
            <a:r>
              <a:rPr lang="en-US" sz="2400" b="0" i="0" u="none" strike="noStrike" cap="none" dirty="0">
                <a:solidFill>
                  <a:schemeClr val="dk1"/>
                </a:solidFill>
                <a:latin typeface="Arial"/>
                <a:ea typeface="Arial"/>
                <a:cs typeface="Arial"/>
                <a:sym typeface="Arial"/>
              </a:rPr>
              <a:t> that is rapidly changing and expanding in our digital world. Compare and contrast; select; analyze; synthesize.  It is built on content knowledge.</a:t>
            </a:r>
            <a:endParaRPr sz="2400" b="0" i="0" u="none" strike="noStrike" cap="none" dirty="0">
              <a:solidFill>
                <a:schemeClr val="dk1"/>
              </a:solidFill>
              <a:latin typeface="Arial"/>
              <a:ea typeface="Arial"/>
              <a:cs typeface="Arial"/>
              <a:sym typeface="Arial"/>
            </a:endParaRPr>
          </a:p>
          <a:p>
            <a:pPr marL="0" marR="0" lvl="0" indent="0" algn="l" rtl="0">
              <a:spcBef>
                <a:spcPts val="480"/>
              </a:spcBef>
              <a:spcAft>
                <a:spcPts val="0"/>
              </a:spcAft>
              <a:buClr>
                <a:schemeClr val="dk1"/>
              </a:buClr>
              <a:buSzPts val="2400"/>
              <a:buFont typeface="Arial"/>
              <a:buNone/>
            </a:pPr>
            <a:endParaRPr sz="2400" b="0" i="0" u="none" strike="noStrike" cap="none" dirty="0">
              <a:solidFill>
                <a:schemeClr val="dk1"/>
              </a:solidFill>
              <a:latin typeface="Arial"/>
              <a:ea typeface="Arial"/>
              <a:cs typeface="Arial"/>
              <a:sym typeface="Arial"/>
            </a:endParaRPr>
          </a:p>
        </p:txBody>
      </p:sp>
      <p:sp>
        <p:nvSpPr>
          <p:cNvPr id="391" name="Google Shape;391;p49"/>
          <p:cNvSpPr txBox="1">
            <a:spLocks noGrp="1"/>
          </p:cNvSpPr>
          <p:nvPr>
            <p:ph type="dt" idx="10"/>
          </p:nvPr>
        </p:nvSpPr>
        <p:spPr>
          <a:xfrm>
            <a:off x="5963473" y="6356350"/>
            <a:ext cx="2133600" cy="365125"/>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800">
                <a:solidFill>
                  <a:srgbClr val="888888"/>
                </a:solidFill>
                <a:latin typeface="Arial"/>
                <a:ea typeface="Arial"/>
                <a:cs typeface="Arial"/>
                <a:sym typeface="Arial"/>
              </a:rPr>
              <a:t>9/22/17</a:t>
            </a:r>
            <a:endParaRPr sz="800">
              <a:solidFill>
                <a:srgbClr val="888888"/>
              </a:solidFill>
              <a:latin typeface="Arial"/>
              <a:ea typeface="Arial"/>
              <a:cs typeface="Arial"/>
              <a:sym typeface="Arial"/>
            </a:endParaRPr>
          </a:p>
        </p:txBody>
      </p:sp>
      <p:sp>
        <p:nvSpPr>
          <p:cNvPr id="392" name="Google Shape;392;p49"/>
          <p:cNvSpPr txBox="1">
            <a:spLocks noGrp="1"/>
          </p:cNvSpPr>
          <p:nvPr>
            <p:ph type="sldNum" idx="12"/>
          </p:nvPr>
        </p:nvSpPr>
        <p:spPr>
          <a:xfrm>
            <a:off x="8210938" y="6356350"/>
            <a:ext cx="718215" cy="3651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800">
                <a:solidFill>
                  <a:srgbClr val="888888"/>
                </a:solidFill>
                <a:latin typeface="Arial"/>
                <a:ea typeface="Arial"/>
                <a:cs typeface="Arial"/>
                <a:sym typeface="Arial"/>
              </a:rPr>
              <a:t>17</a:t>
            </a:fld>
            <a:endParaRPr sz="800">
              <a:solidFill>
                <a:srgbClr val="888888"/>
              </a:solidFill>
              <a:latin typeface="Arial"/>
              <a:ea typeface="Arial"/>
              <a:cs typeface="Arial"/>
              <a:sym typeface="Arial"/>
            </a:endParaRPr>
          </a:p>
        </p:txBody>
      </p:sp>
      <p:sp>
        <p:nvSpPr>
          <p:cNvPr id="393" name="Google Shape;393;p49"/>
          <p:cNvSpPr/>
          <p:nvPr/>
        </p:nvSpPr>
        <p:spPr>
          <a:xfrm>
            <a:off x="289504" y="5458601"/>
            <a:ext cx="6385150" cy="769441"/>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a:p>
            <a:pPr marL="0" marR="0" lvl="0" indent="0" algn="l" rtl="0">
              <a:spcBef>
                <a:spcPts val="0"/>
              </a:spcBef>
              <a:spcAft>
                <a:spcPts val="0"/>
              </a:spcAft>
              <a:buNone/>
            </a:pPr>
            <a:r>
              <a:rPr lang="en-US" sz="1000">
                <a:solidFill>
                  <a:srgbClr val="BFBFBF"/>
                </a:solidFill>
                <a:latin typeface="Arial"/>
                <a:ea typeface="Arial"/>
                <a:cs typeface="Arial"/>
                <a:sym typeface="Arial"/>
              </a:rPr>
              <a:t>Kuhn, D. (1999). A developmental model of critical thinking. </a:t>
            </a:r>
            <a:r>
              <a:rPr lang="en-US" sz="1000" i="1">
                <a:solidFill>
                  <a:srgbClr val="BFBFBF"/>
                </a:solidFill>
                <a:latin typeface="Arial"/>
                <a:ea typeface="Arial"/>
                <a:cs typeface="Arial"/>
                <a:sym typeface="Arial"/>
              </a:rPr>
              <a:t>Educational Researcher </a:t>
            </a:r>
            <a:endParaRPr sz="1000">
              <a:solidFill>
                <a:srgbClr val="BFBFBF"/>
              </a:solidFill>
              <a:latin typeface="Arial"/>
              <a:ea typeface="Arial"/>
              <a:cs typeface="Arial"/>
              <a:sym typeface="Arial"/>
            </a:endParaRPr>
          </a:p>
          <a:p>
            <a:pPr marL="0" marR="0" lvl="0" indent="0" algn="l" rtl="0">
              <a:spcBef>
                <a:spcPts val="0"/>
              </a:spcBef>
              <a:spcAft>
                <a:spcPts val="0"/>
              </a:spcAft>
              <a:buNone/>
            </a:pPr>
            <a:r>
              <a:rPr lang="en-US" sz="1000">
                <a:solidFill>
                  <a:srgbClr val="BFBFBF"/>
                </a:solidFill>
                <a:latin typeface="Arial"/>
                <a:ea typeface="Arial"/>
                <a:cs typeface="Arial"/>
                <a:sym typeface="Arial"/>
              </a:rPr>
              <a:t>Halpern, D. (2013). </a:t>
            </a:r>
            <a:r>
              <a:rPr lang="en-US" sz="1000" i="1">
                <a:solidFill>
                  <a:srgbClr val="BFBFBF"/>
                </a:solidFill>
                <a:latin typeface="Arial"/>
                <a:ea typeface="Arial"/>
                <a:cs typeface="Arial"/>
                <a:sym typeface="Arial"/>
              </a:rPr>
              <a:t>Thought and knowledge: An introduction to critical thinking. </a:t>
            </a:r>
            <a:r>
              <a:rPr lang="en-US" sz="1000">
                <a:solidFill>
                  <a:srgbClr val="BFBFBF"/>
                </a:solidFill>
                <a:latin typeface="Arial"/>
                <a:ea typeface="Arial"/>
                <a:cs typeface="Arial"/>
                <a:sym typeface="Arial"/>
              </a:rPr>
              <a:t>NY: Psychology Press.</a:t>
            </a:r>
            <a:endParaRPr/>
          </a:p>
        </p:txBody>
      </p:sp>
      <p:sp>
        <p:nvSpPr>
          <p:cNvPr id="394" name="Google Shape;394;p49"/>
          <p:cNvSpPr txBox="1"/>
          <p:nvPr/>
        </p:nvSpPr>
        <p:spPr>
          <a:xfrm>
            <a:off x="297641" y="347020"/>
            <a:ext cx="2988484" cy="384721"/>
          </a:xfrm>
          <a:prstGeom prst="rect">
            <a:avLst/>
          </a:prstGeom>
          <a:noFill/>
          <a:ln>
            <a:noFill/>
          </a:ln>
        </p:spPr>
        <p:txBody>
          <a:bodyPr spcFirstLastPara="1" wrap="square" lIns="0" tIns="0" rIns="0" bIns="0" anchor="t" anchorCtr="0">
            <a:noAutofit/>
          </a:bodyPr>
          <a:lstStyle/>
          <a:p>
            <a:pPr marL="5775" marR="0" lvl="0" indent="0" algn="l" rtl="0">
              <a:spcBef>
                <a:spcPts val="0"/>
              </a:spcBef>
              <a:spcAft>
                <a:spcPts val="0"/>
              </a:spcAft>
              <a:buNone/>
            </a:pPr>
            <a:r>
              <a:rPr lang="en-US" sz="2500" b="1">
                <a:solidFill>
                  <a:schemeClr val="dk1"/>
                </a:solidFill>
                <a:latin typeface="Arial"/>
                <a:ea typeface="Arial"/>
                <a:cs typeface="Arial"/>
                <a:sym typeface="Arial"/>
              </a:rPr>
              <a:t>Critical Thinking</a:t>
            </a:r>
            <a:endParaRPr sz="2500">
              <a:solidFill>
                <a:schemeClr val="dk1"/>
              </a:solidFill>
              <a:latin typeface="Arial"/>
              <a:ea typeface="Arial"/>
              <a:cs typeface="Arial"/>
              <a:sym typeface="Arial"/>
            </a:endParaRPr>
          </a:p>
        </p:txBody>
      </p:sp>
      <p:sp>
        <p:nvSpPr>
          <p:cNvPr id="395" name="Google Shape;395;p49"/>
          <p:cNvSpPr/>
          <p:nvPr/>
        </p:nvSpPr>
        <p:spPr>
          <a:xfrm>
            <a:off x="665259" y="1260607"/>
            <a:ext cx="367619" cy="367541"/>
          </a:xfrm>
          <a:custGeom>
            <a:avLst/>
            <a:gdLst/>
            <a:ahLst/>
            <a:cxnLst/>
            <a:rect l="l" t="t" r="r" b="b"/>
            <a:pathLst>
              <a:path w="529589" h="529590" extrusionOk="0">
                <a:moveTo>
                  <a:pt x="0" y="529589"/>
                </a:moveTo>
                <a:lnTo>
                  <a:pt x="529594" y="529589"/>
                </a:lnTo>
                <a:lnTo>
                  <a:pt x="529594" y="0"/>
                </a:lnTo>
                <a:lnTo>
                  <a:pt x="0" y="0"/>
                </a:lnTo>
                <a:lnTo>
                  <a:pt x="0" y="529589"/>
                </a:lnTo>
                <a:close/>
              </a:path>
            </a:pathLst>
          </a:custGeom>
          <a:solidFill>
            <a:srgbClr val="F0BDA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96" name="Google Shape;396;p49"/>
          <p:cNvSpPr/>
          <p:nvPr/>
        </p:nvSpPr>
        <p:spPr>
          <a:xfrm>
            <a:off x="297641" y="893066"/>
            <a:ext cx="735238" cy="367541"/>
          </a:xfrm>
          <a:custGeom>
            <a:avLst/>
            <a:gdLst/>
            <a:ahLst/>
            <a:cxnLst/>
            <a:rect l="l" t="t" r="r" b="b"/>
            <a:pathLst>
              <a:path w="1059179" h="529590" extrusionOk="0">
                <a:moveTo>
                  <a:pt x="0" y="529590"/>
                </a:moveTo>
                <a:lnTo>
                  <a:pt x="1059188" y="529590"/>
                </a:lnTo>
                <a:lnTo>
                  <a:pt x="1059188" y="0"/>
                </a:lnTo>
                <a:lnTo>
                  <a:pt x="0" y="0"/>
                </a:lnTo>
                <a:lnTo>
                  <a:pt x="0" y="529590"/>
                </a:lnTo>
                <a:close/>
              </a:path>
            </a:pathLst>
          </a:custGeom>
          <a:solidFill>
            <a:srgbClr val="F0BDA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0"/>
          <p:cNvSpPr txBox="1">
            <a:spLocks noGrp="1"/>
          </p:cNvSpPr>
          <p:nvPr>
            <p:ph type="body" idx="2"/>
          </p:nvPr>
        </p:nvSpPr>
        <p:spPr>
          <a:xfrm>
            <a:off x="1119499" y="1241346"/>
            <a:ext cx="7450546" cy="298534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r>
              <a:rPr lang="en-US" sz="2400" b="0" i="0" u="none" strike="noStrike" cap="none" dirty="0">
                <a:solidFill>
                  <a:schemeClr val="dk1"/>
                </a:solidFill>
                <a:latin typeface="Arial"/>
                <a:ea typeface="Arial"/>
                <a:cs typeface="Arial"/>
                <a:sym typeface="Arial"/>
              </a:rPr>
              <a:t>Creative innovation rests on content and critical thinking. Education needs to promote flexible adaptation to changing circumstances.   Current thinking suggests that curiosity (dealing with uncertainty – promoting question asking </a:t>
            </a:r>
            <a:r>
              <a:rPr lang="en-US" sz="2400" dirty="0"/>
              <a:t>and exploration)</a:t>
            </a:r>
            <a:r>
              <a:rPr lang="en-US" sz="2400" b="0" i="0" u="none" strike="noStrike" cap="none" dirty="0">
                <a:solidFill>
                  <a:schemeClr val="dk1"/>
                </a:solidFill>
                <a:latin typeface="Arial"/>
                <a:ea typeface="Arial"/>
                <a:cs typeface="Arial"/>
                <a:sym typeface="Arial"/>
              </a:rPr>
              <a:t> might be related to creativity. </a:t>
            </a:r>
            <a:endParaRPr sz="2000" b="0" i="0" u="none" strike="noStrike" cap="none" dirty="0">
              <a:solidFill>
                <a:schemeClr val="dk1"/>
              </a:solidFill>
              <a:latin typeface="Arial"/>
              <a:ea typeface="Arial"/>
              <a:cs typeface="Arial"/>
              <a:sym typeface="Arial"/>
            </a:endParaRPr>
          </a:p>
          <a:p>
            <a:pPr marL="0" marR="0" lvl="0" indent="0" algn="l" rtl="0">
              <a:spcBef>
                <a:spcPts val="400"/>
              </a:spcBef>
              <a:spcAft>
                <a:spcPts val="0"/>
              </a:spcAft>
              <a:buClr>
                <a:schemeClr val="dk1"/>
              </a:buClr>
              <a:buSzPts val="2000"/>
              <a:buFont typeface="Arial"/>
              <a:buNone/>
            </a:pPr>
            <a:endParaRPr sz="2000" b="0" i="0" u="none" strike="noStrike" cap="none" dirty="0">
              <a:solidFill>
                <a:schemeClr val="dk1"/>
              </a:solidFill>
              <a:latin typeface="Arial"/>
              <a:ea typeface="Arial"/>
              <a:cs typeface="Arial"/>
              <a:sym typeface="Arial"/>
            </a:endParaRPr>
          </a:p>
        </p:txBody>
      </p:sp>
      <p:sp>
        <p:nvSpPr>
          <p:cNvPr id="403" name="Google Shape;403;p50"/>
          <p:cNvSpPr txBox="1">
            <a:spLocks noGrp="1"/>
          </p:cNvSpPr>
          <p:nvPr>
            <p:ph type="sldNum" idx="12"/>
          </p:nvPr>
        </p:nvSpPr>
        <p:spPr>
          <a:xfrm>
            <a:off x="8210938" y="6356350"/>
            <a:ext cx="718215" cy="3651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800">
                <a:solidFill>
                  <a:srgbClr val="888888"/>
                </a:solidFill>
                <a:latin typeface="Arial"/>
                <a:ea typeface="Arial"/>
                <a:cs typeface="Arial"/>
                <a:sym typeface="Arial"/>
              </a:rPr>
              <a:t>18</a:t>
            </a:fld>
            <a:endParaRPr sz="800">
              <a:solidFill>
                <a:srgbClr val="888888"/>
              </a:solidFill>
              <a:latin typeface="Arial"/>
              <a:ea typeface="Arial"/>
              <a:cs typeface="Arial"/>
              <a:sym typeface="Arial"/>
            </a:endParaRPr>
          </a:p>
        </p:txBody>
      </p:sp>
      <p:sp>
        <p:nvSpPr>
          <p:cNvPr id="404" name="Google Shape;404;p50"/>
          <p:cNvSpPr/>
          <p:nvPr/>
        </p:nvSpPr>
        <p:spPr>
          <a:xfrm>
            <a:off x="289504" y="4982198"/>
            <a:ext cx="5529248" cy="1245844"/>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1000" dirty="0" err="1">
                <a:solidFill>
                  <a:srgbClr val="BFBFBF"/>
                </a:solidFill>
                <a:latin typeface="Arial"/>
                <a:ea typeface="Arial"/>
                <a:cs typeface="Arial"/>
                <a:sym typeface="Arial"/>
              </a:rPr>
              <a:t>Bonawitz</a:t>
            </a:r>
            <a:r>
              <a:rPr lang="en-US" sz="1000" dirty="0">
                <a:solidFill>
                  <a:srgbClr val="BFBFBF"/>
                </a:solidFill>
                <a:latin typeface="Arial"/>
                <a:ea typeface="Arial"/>
                <a:cs typeface="Arial"/>
                <a:sym typeface="Arial"/>
              </a:rPr>
              <a:t>, E. et al. (2010). The double-edged sword of pedagogy: Instruction limits </a:t>
            </a:r>
            <a:endParaRPr dirty="0"/>
          </a:p>
          <a:p>
            <a:pPr marL="0" marR="0" lvl="0" indent="0" algn="l" rtl="0">
              <a:spcBef>
                <a:spcPts val="0"/>
              </a:spcBef>
              <a:spcAft>
                <a:spcPts val="0"/>
              </a:spcAft>
              <a:buNone/>
            </a:pPr>
            <a:r>
              <a:rPr lang="en-US" sz="1000" dirty="0">
                <a:solidFill>
                  <a:srgbClr val="BFBFBF"/>
                </a:solidFill>
                <a:latin typeface="Arial"/>
                <a:ea typeface="Arial"/>
                <a:cs typeface="Arial"/>
                <a:sym typeface="Arial"/>
              </a:rPr>
              <a:t>	spontaneous exploration and discovery. </a:t>
            </a:r>
            <a:endParaRPr sz="1000" dirty="0">
              <a:solidFill>
                <a:srgbClr val="BFBFBF"/>
              </a:solidFill>
              <a:latin typeface="Arial"/>
              <a:ea typeface="Arial"/>
              <a:cs typeface="Arial"/>
              <a:sym typeface="Arial"/>
            </a:endParaRPr>
          </a:p>
          <a:p>
            <a:pPr marL="0" marR="0" lvl="0" indent="0" algn="l" rtl="0">
              <a:spcBef>
                <a:spcPts val="0"/>
              </a:spcBef>
              <a:spcAft>
                <a:spcPts val="0"/>
              </a:spcAft>
              <a:buNone/>
            </a:pPr>
            <a:r>
              <a:rPr lang="en-US" sz="1000" dirty="0">
                <a:solidFill>
                  <a:srgbClr val="BFBFBF"/>
                </a:solidFill>
                <a:latin typeface="Arial"/>
                <a:ea typeface="Arial"/>
                <a:cs typeface="Arial"/>
                <a:sym typeface="Arial"/>
              </a:rPr>
              <a:t>Runco, M. (2007). </a:t>
            </a:r>
            <a:r>
              <a:rPr lang="en-US" sz="1000" i="1" dirty="0">
                <a:solidFill>
                  <a:srgbClr val="BFBFBF"/>
                </a:solidFill>
                <a:latin typeface="Arial"/>
                <a:ea typeface="Arial"/>
                <a:cs typeface="Arial"/>
                <a:sym typeface="Arial"/>
              </a:rPr>
              <a:t>Creativity: Theories and themes, research, development, and practice.</a:t>
            </a:r>
            <a:endParaRPr dirty="0"/>
          </a:p>
          <a:p>
            <a:pPr marL="0" marR="0" lvl="0" indent="0" algn="l" rtl="0">
              <a:spcBef>
                <a:spcPts val="0"/>
              </a:spcBef>
              <a:spcAft>
                <a:spcPts val="0"/>
              </a:spcAft>
              <a:buNone/>
            </a:pPr>
            <a:r>
              <a:rPr lang="en-US" sz="1000" dirty="0">
                <a:solidFill>
                  <a:srgbClr val="BFBFBF"/>
                </a:solidFill>
              </a:rPr>
              <a:t>Evans et al. (submitted) Creativity in childhood.</a:t>
            </a:r>
          </a:p>
          <a:p>
            <a:pPr marL="0" marR="0" lvl="0" indent="0" algn="l" rtl="0">
              <a:spcBef>
                <a:spcPts val="0"/>
              </a:spcBef>
              <a:spcAft>
                <a:spcPts val="0"/>
              </a:spcAft>
              <a:buNone/>
            </a:pPr>
            <a:r>
              <a:rPr lang="en-US" sz="1000" dirty="0" err="1">
                <a:solidFill>
                  <a:srgbClr val="BFBFBF"/>
                </a:solidFill>
              </a:rPr>
              <a:t>Jirout</a:t>
            </a:r>
            <a:r>
              <a:rPr lang="en-US" sz="1000" dirty="0">
                <a:solidFill>
                  <a:srgbClr val="BFBFBF"/>
                </a:solidFill>
              </a:rPr>
              <a:t>, &amp; Klahr (2011) </a:t>
            </a:r>
            <a:r>
              <a:rPr lang="en-US" sz="1000" dirty="0" err="1">
                <a:solidFill>
                  <a:srgbClr val="BFBFBF"/>
                </a:solidFill>
              </a:rPr>
              <a:t>Chidren’s</a:t>
            </a:r>
            <a:r>
              <a:rPr lang="en-US" sz="1000" dirty="0">
                <a:solidFill>
                  <a:srgbClr val="BFBFBF"/>
                </a:solidFill>
              </a:rPr>
              <a:t> Question asking and curiosity</a:t>
            </a:r>
          </a:p>
          <a:p>
            <a:pPr marL="0" marR="0" lvl="0" indent="0" algn="l" rtl="0">
              <a:spcBef>
                <a:spcPts val="0"/>
              </a:spcBef>
              <a:spcAft>
                <a:spcPts val="0"/>
              </a:spcAft>
              <a:buNone/>
            </a:pPr>
            <a:r>
              <a:rPr lang="en-US" sz="1000" dirty="0">
                <a:solidFill>
                  <a:srgbClr val="BFBFBF"/>
                </a:solidFill>
              </a:rPr>
              <a:t>Shah et al., (2018) Pediatrics</a:t>
            </a:r>
          </a:p>
          <a:p>
            <a:pPr marL="0" marR="0" lvl="0" indent="0" algn="l" rtl="0">
              <a:spcBef>
                <a:spcPts val="0"/>
              </a:spcBef>
              <a:spcAft>
                <a:spcPts val="0"/>
              </a:spcAft>
              <a:buNone/>
            </a:pPr>
            <a:endParaRPr dirty="0"/>
          </a:p>
        </p:txBody>
      </p:sp>
      <p:sp>
        <p:nvSpPr>
          <p:cNvPr id="405" name="Google Shape;405;p50"/>
          <p:cNvSpPr txBox="1"/>
          <p:nvPr/>
        </p:nvSpPr>
        <p:spPr>
          <a:xfrm>
            <a:off x="297641" y="347020"/>
            <a:ext cx="2988484" cy="384721"/>
          </a:xfrm>
          <a:prstGeom prst="rect">
            <a:avLst/>
          </a:prstGeom>
          <a:noFill/>
          <a:ln>
            <a:noFill/>
          </a:ln>
        </p:spPr>
        <p:txBody>
          <a:bodyPr spcFirstLastPara="1" wrap="square" lIns="0" tIns="0" rIns="0" bIns="0" anchor="t" anchorCtr="0">
            <a:noAutofit/>
          </a:bodyPr>
          <a:lstStyle/>
          <a:p>
            <a:pPr marL="5775" marR="0" lvl="0" indent="0" algn="l" rtl="0">
              <a:spcBef>
                <a:spcPts val="0"/>
              </a:spcBef>
              <a:spcAft>
                <a:spcPts val="0"/>
              </a:spcAft>
              <a:buNone/>
            </a:pPr>
            <a:r>
              <a:rPr lang="en-US" sz="2500" b="1">
                <a:solidFill>
                  <a:schemeClr val="dk1"/>
                </a:solidFill>
                <a:latin typeface="Arial"/>
                <a:ea typeface="Arial"/>
                <a:cs typeface="Arial"/>
                <a:sym typeface="Arial"/>
              </a:rPr>
              <a:t>Creative Innovation</a:t>
            </a:r>
            <a:endParaRPr sz="2500">
              <a:solidFill>
                <a:schemeClr val="dk1"/>
              </a:solidFill>
              <a:latin typeface="Arial"/>
              <a:ea typeface="Arial"/>
              <a:cs typeface="Arial"/>
              <a:sym typeface="Arial"/>
            </a:endParaRPr>
          </a:p>
        </p:txBody>
      </p:sp>
      <p:sp>
        <p:nvSpPr>
          <p:cNvPr id="406" name="Google Shape;406;p50"/>
          <p:cNvSpPr/>
          <p:nvPr/>
        </p:nvSpPr>
        <p:spPr>
          <a:xfrm>
            <a:off x="297641" y="893067"/>
            <a:ext cx="696706" cy="696559"/>
          </a:xfrm>
          <a:custGeom>
            <a:avLst/>
            <a:gdLst/>
            <a:ahLst/>
            <a:cxnLst/>
            <a:rect l="l" t="t" r="r" b="b"/>
            <a:pathLst>
              <a:path w="1191895" h="1191895" extrusionOk="0">
                <a:moveTo>
                  <a:pt x="595658" y="0"/>
                </a:moveTo>
                <a:lnTo>
                  <a:pt x="526194" y="4007"/>
                </a:lnTo>
                <a:lnTo>
                  <a:pt x="459082" y="15732"/>
                </a:lnTo>
                <a:lnTo>
                  <a:pt x="394771" y="34727"/>
                </a:lnTo>
                <a:lnTo>
                  <a:pt x="333707" y="60545"/>
                </a:lnTo>
                <a:lnTo>
                  <a:pt x="276337" y="92739"/>
                </a:lnTo>
                <a:lnTo>
                  <a:pt x="223108" y="130862"/>
                </a:lnTo>
                <a:lnTo>
                  <a:pt x="174468" y="174468"/>
                </a:lnTo>
                <a:lnTo>
                  <a:pt x="130862" y="223108"/>
                </a:lnTo>
                <a:lnTo>
                  <a:pt x="92739" y="276337"/>
                </a:lnTo>
                <a:lnTo>
                  <a:pt x="60545" y="333707"/>
                </a:lnTo>
                <a:lnTo>
                  <a:pt x="34727" y="394771"/>
                </a:lnTo>
                <a:lnTo>
                  <a:pt x="15732" y="459082"/>
                </a:lnTo>
                <a:lnTo>
                  <a:pt x="4007" y="526194"/>
                </a:lnTo>
                <a:lnTo>
                  <a:pt x="0" y="595658"/>
                </a:lnTo>
                <a:lnTo>
                  <a:pt x="1011" y="630658"/>
                </a:lnTo>
                <a:lnTo>
                  <a:pt x="8933" y="699005"/>
                </a:lnTo>
                <a:lnTo>
                  <a:pt x="24348" y="764776"/>
                </a:lnTo>
                <a:lnTo>
                  <a:pt x="46811" y="827521"/>
                </a:lnTo>
                <a:lnTo>
                  <a:pt x="75873" y="886796"/>
                </a:lnTo>
                <a:lnTo>
                  <a:pt x="111087" y="942153"/>
                </a:lnTo>
                <a:lnTo>
                  <a:pt x="152008" y="993145"/>
                </a:lnTo>
                <a:lnTo>
                  <a:pt x="198187" y="1039325"/>
                </a:lnTo>
                <a:lnTo>
                  <a:pt x="249177" y="1080246"/>
                </a:lnTo>
                <a:lnTo>
                  <a:pt x="304532" y="1115461"/>
                </a:lnTo>
                <a:lnTo>
                  <a:pt x="363805" y="1144523"/>
                </a:lnTo>
                <a:lnTo>
                  <a:pt x="426549" y="1166986"/>
                </a:lnTo>
                <a:lnTo>
                  <a:pt x="492316" y="1182402"/>
                </a:lnTo>
                <a:lnTo>
                  <a:pt x="560660" y="1190324"/>
                </a:lnTo>
                <a:lnTo>
                  <a:pt x="595658" y="1191335"/>
                </a:lnTo>
                <a:lnTo>
                  <a:pt x="630658" y="1190324"/>
                </a:lnTo>
                <a:lnTo>
                  <a:pt x="699005" y="1182402"/>
                </a:lnTo>
                <a:lnTo>
                  <a:pt x="764775" y="1166986"/>
                </a:lnTo>
                <a:lnTo>
                  <a:pt x="827520" y="1144523"/>
                </a:lnTo>
                <a:lnTo>
                  <a:pt x="886794" y="1115461"/>
                </a:lnTo>
                <a:lnTo>
                  <a:pt x="942150" y="1080246"/>
                </a:lnTo>
                <a:lnTo>
                  <a:pt x="993141" y="1039325"/>
                </a:lnTo>
                <a:lnTo>
                  <a:pt x="1039320" y="993145"/>
                </a:lnTo>
                <a:lnTo>
                  <a:pt x="1080240" y="942153"/>
                </a:lnTo>
                <a:lnTo>
                  <a:pt x="1115454" y="886796"/>
                </a:lnTo>
                <a:lnTo>
                  <a:pt x="1144516" y="827521"/>
                </a:lnTo>
                <a:lnTo>
                  <a:pt x="1145193" y="825785"/>
                </a:lnTo>
                <a:lnTo>
                  <a:pt x="595658" y="825785"/>
                </a:lnTo>
                <a:lnTo>
                  <a:pt x="561654" y="823290"/>
                </a:lnTo>
                <a:lnTo>
                  <a:pt x="498647" y="804396"/>
                </a:lnTo>
                <a:lnTo>
                  <a:pt x="444683" y="769338"/>
                </a:lnTo>
                <a:lnTo>
                  <a:pt x="402609" y="720963"/>
                </a:lnTo>
                <a:lnTo>
                  <a:pt x="375275" y="662121"/>
                </a:lnTo>
                <a:lnTo>
                  <a:pt x="365531" y="595658"/>
                </a:lnTo>
                <a:lnTo>
                  <a:pt x="368027" y="561655"/>
                </a:lnTo>
                <a:lnTo>
                  <a:pt x="386922" y="498651"/>
                </a:lnTo>
                <a:lnTo>
                  <a:pt x="421981" y="444691"/>
                </a:lnTo>
                <a:lnTo>
                  <a:pt x="470357" y="402622"/>
                </a:lnTo>
                <a:lnTo>
                  <a:pt x="529199" y="375292"/>
                </a:lnTo>
                <a:lnTo>
                  <a:pt x="595658" y="365550"/>
                </a:lnTo>
                <a:lnTo>
                  <a:pt x="1145196" y="365550"/>
                </a:lnTo>
                <a:lnTo>
                  <a:pt x="1144516" y="363805"/>
                </a:lnTo>
                <a:lnTo>
                  <a:pt x="1115454" y="304532"/>
                </a:lnTo>
                <a:lnTo>
                  <a:pt x="1080240" y="249177"/>
                </a:lnTo>
                <a:lnTo>
                  <a:pt x="1039320" y="198187"/>
                </a:lnTo>
                <a:lnTo>
                  <a:pt x="993141" y="152008"/>
                </a:lnTo>
                <a:lnTo>
                  <a:pt x="942150" y="111087"/>
                </a:lnTo>
                <a:lnTo>
                  <a:pt x="886794" y="75873"/>
                </a:lnTo>
                <a:lnTo>
                  <a:pt x="827520" y="46811"/>
                </a:lnTo>
                <a:lnTo>
                  <a:pt x="764775" y="24348"/>
                </a:lnTo>
                <a:lnTo>
                  <a:pt x="699005" y="8933"/>
                </a:lnTo>
                <a:lnTo>
                  <a:pt x="630658" y="1011"/>
                </a:lnTo>
                <a:lnTo>
                  <a:pt x="595658" y="0"/>
                </a:lnTo>
                <a:close/>
              </a:path>
              <a:path w="1191895" h="1191895" extrusionOk="0">
                <a:moveTo>
                  <a:pt x="1145196" y="365550"/>
                </a:moveTo>
                <a:lnTo>
                  <a:pt x="595658" y="365550"/>
                </a:lnTo>
                <a:lnTo>
                  <a:pt x="629663" y="368045"/>
                </a:lnTo>
                <a:lnTo>
                  <a:pt x="662119" y="375292"/>
                </a:lnTo>
                <a:lnTo>
                  <a:pt x="720958" y="402622"/>
                </a:lnTo>
                <a:lnTo>
                  <a:pt x="769327" y="444691"/>
                </a:lnTo>
                <a:lnTo>
                  <a:pt x="804381" y="498651"/>
                </a:lnTo>
                <a:lnTo>
                  <a:pt x="823271" y="561655"/>
                </a:lnTo>
                <a:lnTo>
                  <a:pt x="825766" y="595658"/>
                </a:lnTo>
                <a:lnTo>
                  <a:pt x="823271" y="629664"/>
                </a:lnTo>
                <a:lnTo>
                  <a:pt x="804381" y="692673"/>
                </a:lnTo>
                <a:lnTo>
                  <a:pt x="769327" y="746637"/>
                </a:lnTo>
                <a:lnTo>
                  <a:pt x="720958" y="788709"/>
                </a:lnTo>
                <a:lnTo>
                  <a:pt x="662119" y="816041"/>
                </a:lnTo>
                <a:lnTo>
                  <a:pt x="595658" y="825785"/>
                </a:lnTo>
                <a:lnTo>
                  <a:pt x="1145193" y="825785"/>
                </a:lnTo>
                <a:lnTo>
                  <a:pt x="1166977" y="764776"/>
                </a:lnTo>
                <a:lnTo>
                  <a:pt x="1182393" y="699005"/>
                </a:lnTo>
                <a:lnTo>
                  <a:pt x="1190315" y="630658"/>
                </a:lnTo>
                <a:lnTo>
                  <a:pt x="1191326" y="595658"/>
                </a:lnTo>
                <a:lnTo>
                  <a:pt x="1190315" y="560660"/>
                </a:lnTo>
                <a:lnTo>
                  <a:pt x="1182393" y="492316"/>
                </a:lnTo>
                <a:lnTo>
                  <a:pt x="1166977" y="426549"/>
                </a:lnTo>
                <a:lnTo>
                  <a:pt x="1156599" y="394771"/>
                </a:lnTo>
                <a:lnTo>
                  <a:pt x="1145196" y="365550"/>
                </a:lnTo>
                <a:close/>
              </a:path>
            </a:pathLst>
          </a:custGeom>
          <a:solidFill>
            <a:srgbClr val="FFDE5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1"/>
          <p:cNvSpPr txBox="1">
            <a:spLocks noGrp="1"/>
          </p:cNvSpPr>
          <p:nvPr>
            <p:ph type="body" idx="2"/>
          </p:nvPr>
        </p:nvSpPr>
        <p:spPr>
          <a:xfrm>
            <a:off x="166785" y="1672870"/>
            <a:ext cx="7450546" cy="44364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r>
              <a:rPr lang="en-US" sz="2400" b="0" i="0" u="none" strike="noStrike" cap="none" dirty="0">
                <a:solidFill>
                  <a:schemeClr val="dk1"/>
                </a:solidFill>
                <a:latin typeface="Arial"/>
                <a:ea typeface="Arial"/>
                <a:cs typeface="Arial"/>
                <a:sym typeface="Arial"/>
              </a:rPr>
              <a:t>Ability to try new things and take intellectual </a:t>
            </a:r>
            <a:r>
              <a:rPr lang="en-US" sz="2400" b="0" i="0" u="none" strike="noStrike" cap="none" dirty="0" smtClean="0">
                <a:solidFill>
                  <a:schemeClr val="dk1"/>
                </a:solidFill>
                <a:latin typeface="Arial"/>
                <a:ea typeface="Arial"/>
                <a:cs typeface="Arial"/>
                <a:sym typeface="Arial"/>
              </a:rPr>
              <a:t>risks. Grit </a:t>
            </a:r>
            <a:r>
              <a:rPr lang="en-US" sz="2400" b="0" i="0" u="none" strike="noStrike" cap="none" dirty="0">
                <a:solidFill>
                  <a:schemeClr val="dk1"/>
                </a:solidFill>
                <a:latin typeface="Arial"/>
                <a:ea typeface="Arial"/>
                <a:cs typeface="Arial"/>
                <a:sym typeface="Arial"/>
              </a:rPr>
              <a:t>and Growth Mind Set – putting forth effort and learning from failure</a:t>
            </a:r>
            <a:r>
              <a:rPr lang="en-US" sz="2400" b="0" i="0" u="none" strike="noStrike" cap="none" dirty="0" smtClean="0">
                <a:solidFill>
                  <a:schemeClr val="dk1"/>
                </a:solidFill>
                <a:latin typeface="Arial"/>
                <a:ea typeface="Arial"/>
                <a:cs typeface="Arial"/>
                <a:sym typeface="Arial"/>
              </a:rPr>
              <a:t>. As the </a:t>
            </a:r>
            <a:r>
              <a:rPr lang="en-US" sz="2400" b="0" i="0" u="none" strike="noStrike" cap="none" dirty="0" err="1" smtClean="0">
                <a:solidFill>
                  <a:schemeClr val="dk1"/>
                </a:solidFill>
                <a:latin typeface="Arial"/>
                <a:ea typeface="Arial"/>
                <a:cs typeface="Arial"/>
                <a:sym typeface="Arial"/>
              </a:rPr>
              <a:t>Ministre</a:t>
            </a:r>
            <a:r>
              <a:rPr lang="en-US" sz="2400" b="0" i="0" u="none" strike="noStrike" cap="none" dirty="0" smtClean="0">
                <a:solidFill>
                  <a:schemeClr val="dk1"/>
                </a:solidFill>
                <a:latin typeface="Arial"/>
                <a:ea typeface="Arial"/>
                <a:cs typeface="Arial"/>
                <a:sym typeface="Arial"/>
              </a:rPr>
              <a:t> of Education said yesterday, failure is good as long as we learn from it.</a:t>
            </a:r>
          </a:p>
          <a:p>
            <a:pPr marL="0" marR="0" lvl="0" indent="0" algn="l" rtl="0">
              <a:spcBef>
                <a:spcPts val="0"/>
              </a:spcBef>
              <a:spcAft>
                <a:spcPts val="0"/>
              </a:spcAft>
              <a:buClr>
                <a:schemeClr val="dk1"/>
              </a:buClr>
              <a:buSzPts val="2400"/>
              <a:buFont typeface="Arial"/>
              <a:buNone/>
            </a:pPr>
            <a:endParaRPr lang="en-US" sz="2400" dirty="0"/>
          </a:p>
          <a:p>
            <a:pPr marL="0" marR="0" lvl="0" indent="0" algn="l" rtl="0">
              <a:spcBef>
                <a:spcPts val="0"/>
              </a:spcBef>
              <a:spcAft>
                <a:spcPts val="0"/>
              </a:spcAft>
              <a:buClr>
                <a:schemeClr val="dk1"/>
              </a:buClr>
              <a:buSzPts val="2400"/>
              <a:buFont typeface="Arial"/>
              <a:buNone/>
            </a:pPr>
            <a:r>
              <a:rPr lang="en-US" sz="2400" b="0" i="0" u="none" strike="noStrike" cap="none" dirty="0" smtClean="0">
                <a:solidFill>
                  <a:schemeClr val="dk1"/>
                </a:solidFill>
                <a:latin typeface="Arial"/>
                <a:ea typeface="Arial"/>
                <a:cs typeface="Arial"/>
                <a:sym typeface="Arial"/>
              </a:rPr>
              <a:t>As </a:t>
            </a:r>
            <a:r>
              <a:rPr lang="en-US" sz="2400" b="0" i="0" u="none" strike="noStrike" cap="none" dirty="0" err="1" smtClean="0">
                <a:solidFill>
                  <a:schemeClr val="dk1"/>
                </a:solidFill>
                <a:latin typeface="Arial"/>
                <a:ea typeface="Arial"/>
                <a:cs typeface="Arial"/>
                <a:sym typeface="Arial"/>
              </a:rPr>
              <a:t>Dehaene</a:t>
            </a:r>
            <a:r>
              <a:rPr lang="en-US" sz="2400" b="0" i="0" u="none" strike="noStrike" cap="none" dirty="0" smtClean="0">
                <a:solidFill>
                  <a:schemeClr val="dk1"/>
                </a:solidFill>
                <a:latin typeface="Arial"/>
                <a:ea typeface="Arial"/>
                <a:cs typeface="Arial"/>
                <a:sym typeface="Arial"/>
              </a:rPr>
              <a:t> noted, encouraging confidence, by allowing children to explore and to learn from failure is key.</a:t>
            </a:r>
          </a:p>
          <a:p>
            <a:pPr marL="0" marR="0" lvl="0" indent="0" algn="l" rtl="0">
              <a:spcBef>
                <a:spcPts val="0"/>
              </a:spcBef>
              <a:spcAft>
                <a:spcPts val="0"/>
              </a:spcAft>
              <a:buClr>
                <a:schemeClr val="dk1"/>
              </a:buClr>
              <a:buSzPts val="2400"/>
              <a:buFont typeface="Arial"/>
              <a:buNone/>
            </a:pPr>
            <a:endParaRPr lang="en-US" sz="2400" dirty="0"/>
          </a:p>
          <a:p>
            <a:pPr marL="0" marR="0" lvl="0" indent="0" algn="l" rtl="0">
              <a:spcBef>
                <a:spcPts val="480"/>
              </a:spcBef>
              <a:spcAft>
                <a:spcPts val="0"/>
              </a:spcAft>
              <a:buClr>
                <a:schemeClr val="dk1"/>
              </a:buClr>
              <a:buSzPts val="2400"/>
              <a:buFont typeface="Arial"/>
              <a:buNone/>
            </a:pPr>
            <a:endParaRPr sz="2400" b="0" i="0" u="none" strike="noStrike" cap="none" dirty="0">
              <a:solidFill>
                <a:schemeClr val="dk1"/>
              </a:solidFill>
              <a:latin typeface="Arial"/>
              <a:ea typeface="Arial"/>
              <a:cs typeface="Arial"/>
              <a:sym typeface="Arial"/>
            </a:endParaRPr>
          </a:p>
        </p:txBody>
      </p:sp>
      <p:sp>
        <p:nvSpPr>
          <p:cNvPr id="413" name="Google Shape;413;p51"/>
          <p:cNvSpPr txBox="1">
            <a:spLocks noGrp="1"/>
          </p:cNvSpPr>
          <p:nvPr>
            <p:ph type="sldNum" idx="12"/>
          </p:nvPr>
        </p:nvSpPr>
        <p:spPr>
          <a:xfrm>
            <a:off x="8210938" y="6356350"/>
            <a:ext cx="718215" cy="3651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800">
                <a:solidFill>
                  <a:srgbClr val="888888"/>
                </a:solidFill>
                <a:latin typeface="Arial"/>
                <a:ea typeface="Arial"/>
                <a:cs typeface="Arial"/>
                <a:sym typeface="Arial"/>
              </a:rPr>
              <a:t>19</a:t>
            </a:fld>
            <a:endParaRPr sz="800">
              <a:solidFill>
                <a:srgbClr val="888888"/>
              </a:solidFill>
              <a:latin typeface="Arial"/>
              <a:ea typeface="Arial"/>
              <a:cs typeface="Arial"/>
              <a:sym typeface="Arial"/>
            </a:endParaRPr>
          </a:p>
        </p:txBody>
      </p:sp>
      <p:sp>
        <p:nvSpPr>
          <p:cNvPr id="414" name="Google Shape;414;p51"/>
          <p:cNvSpPr/>
          <p:nvPr/>
        </p:nvSpPr>
        <p:spPr>
          <a:xfrm>
            <a:off x="358159" y="6102509"/>
            <a:ext cx="5529248" cy="40011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1000" dirty="0">
                <a:solidFill>
                  <a:srgbClr val="BFBFBF"/>
                </a:solidFill>
                <a:latin typeface="Arial"/>
                <a:ea typeface="Arial"/>
                <a:cs typeface="Arial"/>
                <a:sym typeface="Arial"/>
              </a:rPr>
              <a:t>Duckworth, A.  (2016).  </a:t>
            </a:r>
            <a:r>
              <a:rPr lang="en-US" sz="1000" i="1" dirty="0">
                <a:solidFill>
                  <a:srgbClr val="BFBFBF"/>
                </a:solidFill>
                <a:latin typeface="Arial"/>
                <a:ea typeface="Arial"/>
                <a:cs typeface="Arial"/>
                <a:sym typeface="Arial"/>
              </a:rPr>
              <a:t>Grit:</a:t>
            </a:r>
            <a:r>
              <a:rPr lang="en-US" sz="1000" dirty="0">
                <a:solidFill>
                  <a:srgbClr val="BFBFBF"/>
                </a:solidFill>
                <a:latin typeface="Arial"/>
                <a:ea typeface="Arial"/>
                <a:cs typeface="Arial"/>
                <a:sym typeface="Arial"/>
              </a:rPr>
              <a:t> </a:t>
            </a:r>
            <a:r>
              <a:rPr lang="en-US" sz="1000" i="1" dirty="0">
                <a:solidFill>
                  <a:srgbClr val="BFBFBF"/>
                </a:solidFill>
                <a:latin typeface="Arial"/>
                <a:ea typeface="Arial"/>
                <a:cs typeface="Arial"/>
                <a:sym typeface="Arial"/>
              </a:rPr>
              <a:t>The power of passion and perseverance.</a:t>
            </a:r>
            <a:r>
              <a:rPr lang="en-US" sz="1000" dirty="0">
                <a:solidFill>
                  <a:srgbClr val="BFBFBF"/>
                </a:solidFill>
                <a:latin typeface="Arial"/>
                <a:ea typeface="Arial"/>
                <a:cs typeface="Arial"/>
                <a:sym typeface="Arial"/>
              </a:rPr>
              <a:t> NY: Scribner</a:t>
            </a:r>
            <a:endParaRPr dirty="0"/>
          </a:p>
          <a:p>
            <a:pPr marL="0" marR="0" lvl="0" indent="0" algn="l" rtl="0">
              <a:spcBef>
                <a:spcPts val="0"/>
              </a:spcBef>
              <a:spcAft>
                <a:spcPts val="0"/>
              </a:spcAft>
              <a:buNone/>
            </a:pPr>
            <a:r>
              <a:rPr lang="en-US" sz="1000" dirty="0" err="1">
                <a:solidFill>
                  <a:srgbClr val="BFBFBF"/>
                </a:solidFill>
                <a:latin typeface="Arial"/>
                <a:ea typeface="Arial"/>
                <a:cs typeface="Arial"/>
                <a:sym typeface="Arial"/>
              </a:rPr>
              <a:t>Dweck</a:t>
            </a:r>
            <a:r>
              <a:rPr lang="en-US" sz="1000" dirty="0">
                <a:solidFill>
                  <a:srgbClr val="BFBFBF"/>
                </a:solidFill>
                <a:latin typeface="Arial"/>
                <a:ea typeface="Arial"/>
                <a:cs typeface="Arial"/>
                <a:sym typeface="Arial"/>
              </a:rPr>
              <a:t>, C. (2006). </a:t>
            </a:r>
            <a:r>
              <a:rPr lang="en-US" sz="1000" i="1" dirty="0">
                <a:solidFill>
                  <a:srgbClr val="BFBFBF"/>
                </a:solidFill>
                <a:latin typeface="Arial"/>
                <a:ea typeface="Arial"/>
                <a:cs typeface="Arial"/>
                <a:sym typeface="Arial"/>
              </a:rPr>
              <a:t>Mindset: How we can learn to fulfill our potential. </a:t>
            </a:r>
            <a:r>
              <a:rPr lang="en-US" sz="1000" dirty="0">
                <a:solidFill>
                  <a:srgbClr val="BFBFBF"/>
                </a:solidFill>
                <a:latin typeface="Arial"/>
                <a:ea typeface="Arial"/>
                <a:cs typeface="Arial"/>
                <a:sym typeface="Arial"/>
              </a:rPr>
              <a:t>NY: Ballantine Books.</a:t>
            </a:r>
            <a:endParaRPr dirty="0"/>
          </a:p>
        </p:txBody>
      </p:sp>
      <p:sp>
        <p:nvSpPr>
          <p:cNvPr id="415" name="Google Shape;415;p51"/>
          <p:cNvSpPr txBox="1"/>
          <p:nvPr/>
        </p:nvSpPr>
        <p:spPr>
          <a:xfrm>
            <a:off x="297641" y="347020"/>
            <a:ext cx="2988484" cy="384721"/>
          </a:xfrm>
          <a:prstGeom prst="rect">
            <a:avLst/>
          </a:prstGeom>
          <a:noFill/>
          <a:ln>
            <a:noFill/>
          </a:ln>
        </p:spPr>
        <p:txBody>
          <a:bodyPr spcFirstLastPara="1" wrap="square" lIns="0" tIns="0" rIns="0" bIns="0" anchor="t" anchorCtr="0">
            <a:noAutofit/>
          </a:bodyPr>
          <a:lstStyle/>
          <a:p>
            <a:pPr marL="5775" marR="0" lvl="0" indent="0" algn="l" rtl="0">
              <a:spcBef>
                <a:spcPts val="0"/>
              </a:spcBef>
              <a:spcAft>
                <a:spcPts val="0"/>
              </a:spcAft>
              <a:buNone/>
            </a:pPr>
            <a:r>
              <a:rPr lang="en-US" sz="2500" b="1">
                <a:solidFill>
                  <a:schemeClr val="dk1"/>
                </a:solidFill>
                <a:latin typeface="Arial"/>
                <a:ea typeface="Arial"/>
                <a:cs typeface="Arial"/>
                <a:sym typeface="Arial"/>
              </a:rPr>
              <a:t>Confidence</a:t>
            </a:r>
            <a:endParaRPr sz="2500">
              <a:solidFill>
                <a:schemeClr val="dk1"/>
              </a:solidFill>
              <a:latin typeface="Arial"/>
              <a:ea typeface="Arial"/>
              <a:cs typeface="Arial"/>
              <a:sym typeface="Arial"/>
            </a:endParaRPr>
          </a:p>
        </p:txBody>
      </p:sp>
      <p:sp>
        <p:nvSpPr>
          <p:cNvPr id="416" name="Google Shape;416;p51"/>
          <p:cNvSpPr/>
          <p:nvPr/>
        </p:nvSpPr>
        <p:spPr>
          <a:xfrm>
            <a:off x="280478" y="834465"/>
            <a:ext cx="720155" cy="720003"/>
          </a:xfrm>
          <a:custGeom>
            <a:avLst/>
            <a:gdLst/>
            <a:ahLst/>
            <a:cxnLst/>
            <a:rect l="l" t="t" r="r" b="b"/>
            <a:pathLst>
              <a:path w="1189990" h="1189990" extrusionOk="0">
                <a:moveTo>
                  <a:pt x="0" y="0"/>
                </a:moveTo>
                <a:lnTo>
                  <a:pt x="0" y="1189762"/>
                </a:lnTo>
                <a:lnTo>
                  <a:pt x="1189762" y="1189762"/>
                </a:lnTo>
                <a:lnTo>
                  <a:pt x="0" y="0"/>
                </a:lnTo>
                <a:close/>
              </a:path>
            </a:pathLst>
          </a:custGeom>
          <a:solidFill>
            <a:srgbClr val="6FC3E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9B5BE39-3CEC-3549-8E55-EE09B166B0F3}" type="slidenum">
              <a:rPr lang="en-US" smtClean="0"/>
              <a:pPr/>
              <a:t>2</a:t>
            </a:fld>
            <a:endParaRPr lang="en-US"/>
          </a:p>
        </p:txBody>
      </p:sp>
      <p:pic>
        <p:nvPicPr>
          <p:cNvPr id="7" name="Picture 6" descr="Screen Shot 2018-06-06 at 9.07.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919" y="722492"/>
            <a:ext cx="4422500" cy="1097185"/>
          </a:xfrm>
          <a:prstGeom prst="rect">
            <a:avLst/>
          </a:prstGeom>
        </p:spPr>
      </p:pic>
      <p:sp>
        <p:nvSpPr>
          <p:cNvPr id="8" name="TextBox 7"/>
          <p:cNvSpPr txBox="1"/>
          <p:nvPr/>
        </p:nvSpPr>
        <p:spPr>
          <a:xfrm>
            <a:off x="474680" y="2268647"/>
            <a:ext cx="8005410" cy="2308324"/>
          </a:xfrm>
          <a:prstGeom prst="rect">
            <a:avLst/>
          </a:prstGeom>
          <a:noFill/>
        </p:spPr>
        <p:txBody>
          <a:bodyPr wrap="square" rtlCol="0">
            <a:spAutoFit/>
          </a:bodyPr>
          <a:lstStyle/>
          <a:p>
            <a:r>
              <a:rPr lang="en-US" sz="2400" dirty="0"/>
              <a:t>Today’s students learn very much the way their parents and grandparents did </a:t>
            </a:r>
            <a:r>
              <a:rPr lang="mr-IN" sz="2400" dirty="0"/>
              <a:t>–</a:t>
            </a:r>
            <a:r>
              <a:rPr lang="en-US" sz="2400" dirty="0"/>
              <a:t>sitting in rows in front of a teacher who delivers subject content until a bell rings and they shuffle to the next class. That worked in an economy that  needed factory and office workers equipped to do rote jobs</a:t>
            </a:r>
            <a:r>
              <a:rPr lang="mr-IN" sz="2400" dirty="0"/>
              <a:t>…</a:t>
            </a:r>
            <a:r>
              <a:rPr lang="en-US" sz="2400" dirty="0"/>
              <a:t>..</a:t>
            </a:r>
          </a:p>
        </p:txBody>
      </p:sp>
      <p:sp>
        <p:nvSpPr>
          <p:cNvPr id="9" name="TextBox 8"/>
          <p:cNvSpPr txBox="1"/>
          <p:nvPr/>
        </p:nvSpPr>
        <p:spPr>
          <a:xfrm>
            <a:off x="2083038" y="4656609"/>
            <a:ext cx="4302417" cy="461665"/>
          </a:xfrm>
          <a:prstGeom prst="rect">
            <a:avLst/>
          </a:prstGeom>
          <a:noFill/>
        </p:spPr>
        <p:txBody>
          <a:bodyPr wrap="square" rtlCol="0">
            <a:spAutoFit/>
          </a:bodyPr>
          <a:lstStyle/>
          <a:p>
            <a:r>
              <a:rPr lang="en-US" sz="2400" dirty="0"/>
              <a:t>But that world no longer exists</a:t>
            </a:r>
          </a:p>
        </p:txBody>
      </p:sp>
      <p:sp>
        <p:nvSpPr>
          <p:cNvPr id="10" name="TextBox 9"/>
          <p:cNvSpPr txBox="1"/>
          <p:nvPr/>
        </p:nvSpPr>
        <p:spPr>
          <a:xfrm>
            <a:off x="2756178" y="1819677"/>
            <a:ext cx="3079004" cy="369332"/>
          </a:xfrm>
          <a:prstGeom prst="rect">
            <a:avLst/>
          </a:prstGeom>
          <a:noFill/>
        </p:spPr>
        <p:txBody>
          <a:bodyPr wrap="square" rtlCol="0">
            <a:spAutoFit/>
          </a:bodyPr>
          <a:lstStyle/>
          <a:p>
            <a:r>
              <a:rPr lang="en-US" dirty="0"/>
              <a:t>Nolan Finley, May 31, 2018</a:t>
            </a:r>
          </a:p>
        </p:txBody>
      </p:sp>
      <p:sp>
        <p:nvSpPr>
          <p:cNvPr id="2" name="TextBox 1">
            <a:extLst>
              <a:ext uri="{FF2B5EF4-FFF2-40B4-BE49-F238E27FC236}">
                <a16:creationId xmlns:a16="http://schemas.microsoft.com/office/drawing/2014/main" xmlns="" id="{921BDE6C-736F-FF41-97C0-4B7DFB3F8C95}"/>
              </a:ext>
            </a:extLst>
          </p:cNvPr>
          <p:cNvSpPr txBox="1"/>
          <p:nvPr/>
        </p:nvSpPr>
        <p:spPr>
          <a:xfrm>
            <a:off x="2304453" y="5510984"/>
            <a:ext cx="3982453" cy="307777"/>
          </a:xfrm>
          <a:prstGeom prst="rect">
            <a:avLst/>
          </a:prstGeom>
          <a:noFill/>
        </p:spPr>
        <p:txBody>
          <a:bodyPr wrap="square" rtlCol="0">
            <a:spAutoFit/>
          </a:bodyPr>
          <a:lstStyle/>
          <a:p>
            <a:r>
              <a:rPr lang="en-US" b="1" dirty="0"/>
              <a:t>NOTE: French schools are largely the same!</a:t>
            </a:r>
          </a:p>
        </p:txBody>
      </p:sp>
      <p:pic>
        <p:nvPicPr>
          <p:cNvPr id="2050" name="Picture 2" descr="https://tse3.mm.bing.net/th?id=OIP.ONMreFT6nu4WRwblNOCJBgHaE7&amp;pid=15.1&amp;P=0&amp;w=243&amp;h=163">
            <a:extLst>
              <a:ext uri="{FF2B5EF4-FFF2-40B4-BE49-F238E27FC236}">
                <a16:creationId xmlns:a16="http://schemas.microsoft.com/office/drawing/2014/main" xmlns="" id="{251F553C-74DC-E94F-89D1-FD21247054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1429" y="5510984"/>
            <a:ext cx="593024" cy="395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01922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2"/>
          <p:cNvSpPr txBox="1">
            <a:spLocks noGrp="1"/>
          </p:cNvSpPr>
          <p:nvPr>
            <p:ph type="dt" idx="10"/>
          </p:nvPr>
        </p:nvSpPr>
        <p:spPr>
          <a:xfrm>
            <a:off x="5963473" y="6356350"/>
            <a:ext cx="2133600" cy="365125"/>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800">
                <a:solidFill>
                  <a:srgbClr val="888888"/>
                </a:solidFill>
                <a:latin typeface="Arial"/>
                <a:ea typeface="Arial"/>
                <a:cs typeface="Arial"/>
                <a:sym typeface="Arial"/>
              </a:rPr>
              <a:t>9/22/17</a:t>
            </a:r>
            <a:endParaRPr sz="800">
              <a:solidFill>
                <a:srgbClr val="888888"/>
              </a:solidFill>
              <a:latin typeface="Arial"/>
              <a:ea typeface="Arial"/>
              <a:cs typeface="Arial"/>
              <a:sym typeface="Arial"/>
            </a:endParaRPr>
          </a:p>
        </p:txBody>
      </p:sp>
      <p:sp>
        <p:nvSpPr>
          <p:cNvPr id="422" name="Google Shape;422;p52"/>
          <p:cNvSpPr txBox="1">
            <a:spLocks noGrp="1"/>
          </p:cNvSpPr>
          <p:nvPr>
            <p:ph type="sldNum" idx="12"/>
          </p:nvPr>
        </p:nvSpPr>
        <p:spPr>
          <a:xfrm>
            <a:off x="8210938" y="6356350"/>
            <a:ext cx="718215" cy="3651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800">
                <a:solidFill>
                  <a:srgbClr val="888888"/>
                </a:solidFill>
                <a:latin typeface="Arial"/>
                <a:ea typeface="Arial"/>
                <a:cs typeface="Arial"/>
                <a:sym typeface="Arial"/>
              </a:rPr>
              <a:t>20</a:t>
            </a:fld>
            <a:endParaRPr sz="800">
              <a:solidFill>
                <a:srgbClr val="888888"/>
              </a:solidFill>
              <a:latin typeface="Arial"/>
              <a:ea typeface="Arial"/>
              <a:cs typeface="Arial"/>
              <a:sym typeface="Arial"/>
            </a:endParaRPr>
          </a:p>
        </p:txBody>
      </p:sp>
      <p:sp>
        <p:nvSpPr>
          <p:cNvPr id="423" name="Google Shape;423;p52"/>
          <p:cNvSpPr txBox="1">
            <a:spLocks noGrp="1"/>
          </p:cNvSpPr>
          <p:nvPr>
            <p:ph type="title"/>
          </p:nvPr>
        </p:nvSpPr>
        <p:spPr>
          <a:xfrm>
            <a:off x="160004" y="4135704"/>
            <a:ext cx="6328284" cy="2030315"/>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chemeClr val="dk1"/>
              </a:buClr>
              <a:buSzPts val="3200"/>
              <a:buFont typeface="Arial"/>
              <a:buNone/>
            </a:pPr>
            <a:r>
              <a:rPr lang="en-US" sz="3200" b="1" i="0" u="none" strike="noStrike" cap="none">
                <a:solidFill>
                  <a:schemeClr val="dk1"/>
                </a:solidFill>
                <a:latin typeface="Arial"/>
                <a:ea typeface="Arial"/>
                <a:cs typeface="Arial"/>
                <a:sym typeface="Arial"/>
              </a:rPr>
              <a:t>Each skill builds upon the one before it and goes through 4 levels from immature to mature</a:t>
            </a:r>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58"/>
          <p:cNvSpPr txBox="1">
            <a:spLocks noGrp="1"/>
          </p:cNvSpPr>
          <p:nvPr>
            <p:ph type="dt" idx="10"/>
          </p:nvPr>
        </p:nvSpPr>
        <p:spPr>
          <a:xfrm>
            <a:off x="5963473" y="6356350"/>
            <a:ext cx="2133600" cy="365125"/>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800">
                <a:solidFill>
                  <a:srgbClr val="888888"/>
                </a:solidFill>
                <a:latin typeface="Arial"/>
                <a:ea typeface="Arial"/>
                <a:cs typeface="Arial"/>
                <a:sym typeface="Arial"/>
              </a:rPr>
              <a:t>9/22/17</a:t>
            </a:r>
            <a:endParaRPr sz="800">
              <a:solidFill>
                <a:srgbClr val="888888"/>
              </a:solidFill>
              <a:latin typeface="Arial"/>
              <a:ea typeface="Arial"/>
              <a:cs typeface="Arial"/>
              <a:sym typeface="Arial"/>
            </a:endParaRPr>
          </a:p>
        </p:txBody>
      </p:sp>
      <p:sp>
        <p:nvSpPr>
          <p:cNvPr id="885" name="Google Shape;885;p58"/>
          <p:cNvSpPr txBox="1">
            <a:spLocks noGrp="1"/>
          </p:cNvSpPr>
          <p:nvPr>
            <p:ph type="sldNum" idx="12"/>
          </p:nvPr>
        </p:nvSpPr>
        <p:spPr>
          <a:xfrm>
            <a:off x="8210938" y="6356350"/>
            <a:ext cx="718215" cy="3651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800">
                <a:solidFill>
                  <a:srgbClr val="888888"/>
                </a:solidFill>
                <a:latin typeface="Arial"/>
                <a:ea typeface="Arial"/>
                <a:cs typeface="Arial"/>
                <a:sym typeface="Arial"/>
              </a:rPr>
              <a:t>21</a:t>
            </a:fld>
            <a:endParaRPr sz="800">
              <a:solidFill>
                <a:srgbClr val="888888"/>
              </a:solidFill>
              <a:latin typeface="Arial"/>
              <a:ea typeface="Arial"/>
              <a:cs typeface="Arial"/>
              <a:sym typeface="Arial"/>
            </a:endParaRPr>
          </a:p>
        </p:txBody>
      </p:sp>
      <p:pic>
        <p:nvPicPr>
          <p:cNvPr id="886" name="Google Shape;886;p58"/>
          <p:cNvPicPr preferRelativeResize="0"/>
          <p:nvPr/>
        </p:nvPicPr>
        <p:blipFill rotWithShape="1">
          <a:blip r:embed="rId3">
            <a:alphaModFix/>
          </a:blip>
          <a:srcRect/>
          <a:stretch/>
        </p:blipFill>
        <p:spPr>
          <a:xfrm>
            <a:off x="854961" y="1023834"/>
            <a:ext cx="685800" cy="685800"/>
          </a:xfrm>
          <a:prstGeom prst="rect">
            <a:avLst/>
          </a:prstGeom>
          <a:noFill/>
          <a:ln>
            <a:noFill/>
          </a:ln>
        </p:spPr>
      </p:pic>
      <p:pic>
        <p:nvPicPr>
          <p:cNvPr id="887" name="Google Shape;887;p58"/>
          <p:cNvPicPr preferRelativeResize="0"/>
          <p:nvPr/>
        </p:nvPicPr>
        <p:blipFill rotWithShape="1">
          <a:blip r:embed="rId4">
            <a:alphaModFix/>
          </a:blip>
          <a:srcRect/>
          <a:stretch/>
        </p:blipFill>
        <p:spPr>
          <a:xfrm>
            <a:off x="2309300" y="1023834"/>
            <a:ext cx="685800" cy="685800"/>
          </a:xfrm>
          <a:prstGeom prst="rect">
            <a:avLst/>
          </a:prstGeom>
          <a:noFill/>
          <a:ln>
            <a:noFill/>
          </a:ln>
        </p:spPr>
      </p:pic>
      <p:pic>
        <p:nvPicPr>
          <p:cNvPr id="888" name="Google Shape;888;p58"/>
          <p:cNvPicPr preferRelativeResize="0"/>
          <p:nvPr/>
        </p:nvPicPr>
        <p:blipFill rotWithShape="1">
          <a:blip r:embed="rId5">
            <a:alphaModFix/>
          </a:blip>
          <a:srcRect/>
          <a:stretch/>
        </p:blipFill>
        <p:spPr>
          <a:xfrm>
            <a:off x="3680900" y="1023834"/>
            <a:ext cx="685800" cy="685800"/>
          </a:xfrm>
          <a:prstGeom prst="rect">
            <a:avLst/>
          </a:prstGeom>
          <a:noFill/>
          <a:ln>
            <a:noFill/>
          </a:ln>
        </p:spPr>
      </p:pic>
      <p:pic>
        <p:nvPicPr>
          <p:cNvPr id="889" name="Google Shape;889;p58"/>
          <p:cNvPicPr preferRelativeResize="0"/>
          <p:nvPr/>
        </p:nvPicPr>
        <p:blipFill rotWithShape="1">
          <a:blip r:embed="rId6">
            <a:alphaModFix/>
          </a:blip>
          <a:srcRect/>
          <a:stretch/>
        </p:blipFill>
        <p:spPr>
          <a:xfrm>
            <a:off x="5030841" y="1023834"/>
            <a:ext cx="685800" cy="685800"/>
          </a:xfrm>
          <a:prstGeom prst="rect">
            <a:avLst/>
          </a:prstGeom>
          <a:noFill/>
          <a:ln>
            <a:noFill/>
          </a:ln>
        </p:spPr>
      </p:pic>
      <p:pic>
        <p:nvPicPr>
          <p:cNvPr id="890" name="Google Shape;890;p58"/>
          <p:cNvPicPr preferRelativeResize="0"/>
          <p:nvPr/>
        </p:nvPicPr>
        <p:blipFill rotWithShape="1">
          <a:blip r:embed="rId7">
            <a:alphaModFix/>
          </a:blip>
          <a:srcRect/>
          <a:stretch/>
        </p:blipFill>
        <p:spPr>
          <a:xfrm>
            <a:off x="6424100" y="1023834"/>
            <a:ext cx="685800" cy="685800"/>
          </a:xfrm>
          <a:prstGeom prst="rect">
            <a:avLst/>
          </a:prstGeom>
          <a:noFill/>
          <a:ln>
            <a:noFill/>
          </a:ln>
        </p:spPr>
      </p:pic>
      <p:pic>
        <p:nvPicPr>
          <p:cNvPr id="891" name="Google Shape;891;p58"/>
          <p:cNvPicPr preferRelativeResize="0"/>
          <p:nvPr/>
        </p:nvPicPr>
        <p:blipFill rotWithShape="1">
          <a:blip r:embed="rId8">
            <a:alphaModFix/>
          </a:blip>
          <a:srcRect/>
          <a:stretch/>
        </p:blipFill>
        <p:spPr>
          <a:xfrm>
            <a:off x="7795700" y="1023834"/>
            <a:ext cx="685800" cy="685800"/>
          </a:xfrm>
          <a:prstGeom prst="rect">
            <a:avLst/>
          </a:prstGeom>
          <a:noFill/>
          <a:ln>
            <a:noFill/>
          </a:ln>
        </p:spPr>
      </p:pic>
      <p:sp>
        <p:nvSpPr>
          <p:cNvPr id="892" name="Google Shape;892;p58"/>
          <p:cNvSpPr txBox="1"/>
          <p:nvPr/>
        </p:nvSpPr>
        <p:spPr>
          <a:xfrm>
            <a:off x="760764" y="1857370"/>
            <a:ext cx="1349941"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solidFill>
                  <a:srgbClr val="000000"/>
                </a:solidFill>
                <a:latin typeface="Arial"/>
                <a:ea typeface="Arial"/>
                <a:cs typeface="Arial"/>
                <a:sym typeface="Arial"/>
              </a:rPr>
              <a:t>Collaboration</a:t>
            </a:r>
            <a:endParaRPr sz="1200" b="1">
              <a:solidFill>
                <a:srgbClr val="000000"/>
              </a:solidFill>
              <a:latin typeface="Arial"/>
              <a:ea typeface="Arial"/>
              <a:cs typeface="Arial"/>
              <a:sym typeface="Arial"/>
            </a:endParaRPr>
          </a:p>
        </p:txBody>
      </p:sp>
      <p:sp>
        <p:nvSpPr>
          <p:cNvPr id="893" name="Google Shape;893;p58"/>
          <p:cNvSpPr txBox="1"/>
          <p:nvPr/>
        </p:nvSpPr>
        <p:spPr>
          <a:xfrm>
            <a:off x="2215103" y="1857370"/>
            <a:ext cx="1349941"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solidFill>
                  <a:srgbClr val="000000"/>
                </a:solidFill>
                <a:latin typeface="Arial"/>
                <a:ea typeface="Arial"/>
                <a:cs typeface="Arial"/>
                <a:sym typeface="Arial"/>
              </a:rPr>
              <a:t>Communication</a:t>
            </a:r>
            <a:endParaRPr sz="1200" b="1">
              <a:solidFill>
                <a:srgbClr val="000000"/>
              </a:solidFill>
              <a:latin typeface="Arial"/>
              <a:ea typeface="Arial"/>
              <a:cs typeface="Arial"/>
              <a:sym typeface="Arial"/>
            </a:endParaRPr>
          </a:p>
        </p:txBody>
      </p:sp>
      <p:sp>
        <p:nvSpPr>
          <p:cNvPr id="894" name="Google Shape;894;p58"/>
          <p:cNvSpPr txBox="1"/>
          <p:nvPr/>
        </p:nvSpPr>
        <p:spPr>
          <a:xfrm>
            <a:off x="3586703" y="1857370"/>
            <a:ext cx="1349941"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solidFill>
                  <a:srgbClr val="000000"/>
                </a:solidFill>
                <a:latin typeface="Arial"/>
                <a:ea typeface="Arial"/>
                <a:cs typeface="Arial"/>
                <a:sym typeface="Arial"/>
              </a:rPr>
              <a:t>Content</a:t>
            </a:r>
            <a:endParaRPr sz="1200" b="1">
              <a:solidFill>
                <a:srgbClr val="000000"/>
              </a:solidFill>
              <a:latin typeface="Arial"/>
              <a:ea typeface="Arial"/>
              <a:cs typeface="Arial"/>
              <a:sym typeface="Arial"/>
            </a:endParaRPr>
          </a:p>
        </p:txBody>
      </p:sp>
      <p:sp>
        <p:nvSpPr>
          <p:cNvPr id="895" name="Google Shape;895;p58"/>
          <p:cNvSpPr txBox="1"/>
          <p:nvPr/>
        </p:nvSpPr>
        <p:spPr>
          <a:xfrm>
            <a:off x="4958303" y="1857370"/>
            <a:ext cx="1002953"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solidFill>
                  <a:srgbClr val="000000"/>
                </a:solidFill>
                <a:latin typeface="Arial"/>
                <a:ea typeface="Arial"/>
                <a:cs typeface="Arial"/>
                <a:sym typeface="Arial"/>
              </a:rPr>
              <a:t>Critical Thinking</a:t>
            </a:r>
            <a:endParaRPr sz="1200" b="1">
              <a:solidFill>
                <a:srgbClr val="000000"/>
              </a:solidFill>
              <a:latin typeface="Arial"/>
              <a:ea typeface="Arial"/>
              <a:cs typeface="Arial"/>
              <a:sym typeface="Arial"/>
            </a:endParaRPr>
          </a:p>
        </p:txBody>
      </p:sp>
      <p:sp>
        <p:nvSpPr>
          <p:cNvPr id="896" name="Google Shape;896;p58"/>
          <p:cNvSpPr txBox="1"/>
          <p:nvPr/>
        </p:nvSpPr>
        <p:spPr>
          <a:xfrm>
            <a:off x="6329903" y="1857370"/>
            <a:ext cx="1049858"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solidFill>
                  <a:srgbClr val="000000"/>
                </a:solidFill>
                <a:latin typeface="Arial"/>
                <a:ea typeface="Arial"/>
                <a:cs typeface="Arial"/>
                <a:sym typeface="Arial"/>
              </a:rPr>
              <a:t>Creative Innovation</a:t>
            </a:r>
            <a:endParaRPr sz="1200" b="1">
              <a:solidFill>
                <a:srgbClr val="000000"/>
              </a:solidFill>
              <a:latin typeface="Arial"/>
              <a:ea typeface="Arial"/>
              <a:cs typeface="Arial"/>
              <a:sym typeface="Arial"/>
            </a:endParaRPr>
          </a:p>
        </p:txBody>
      </p:sp>
      <p:sp>
        <p:nvSpPr>
          <p:cNvPr id="897" name="Google Shape;897;p58"/>
          <p:cNvSpPr txBox="1"/>
          <p:nvPr/>
        </p:nvSpPr>
        <p:spPr>
          <a:xfrm>
            <a:off x="7701503" y="1857370"/>
            <a:ext cx="1349941"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solidFill>
                  <a:srgbClr val="000000"/>
                </a:solidFill>
                <a:latin typeface="Arial"/>
                <a:ea typeface="Arial"/>
                <a:cs typeface="Arial"/>
                <a:sym typeface="Arial"/>
              </a:rPr>
              <a:t>Confidence</a:t>
            </a:r>
            <a:endParaRPr sz="1200" b="1">
              <a:solidFill>
                <a:srgbClr val="000000"/>
              </a:solidFill>
              <a:latin typeface="Arial"/>
              <a:ea typeface="Arial"/>
              <a:cs typeface="Arial"/>
              <a:sym typeface="Arial"/>
            </a:endParaRPr>
          </a:p>
        </p:txBody>
      </p:sp>
      <p:sp>
        <p:nvSpPr>
          <p:cNvPr id="898" name="Google Shape;898;p58"/>
          <p:cNvSpPr txBox="1"/>
          <p:nvPr/>
        </p:nvSpPr>
        <p:spPr>
          <a:xfrm>
            <a:off x="202361" y="2431276"/>
            <a:ext cx="1060364"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a:solidFill>
                  <a:srgbClr val="BFBFBF"/>
                </a:solidFill>
                <a:latin typeface="Arial"/>
                <a:ea typeface="Arial"/>
                <a:cs typeface="Arial"/>
                <a:sym typeface="Arial"/>
              </a:rPr>
              <a:t>LEVEL</a:t>
            </a:r>
            <a:endParaRPr sz="1000" b="1">
              <a:solidFill>
                <a:srgbClr val="BFBFBF"/>
              </a:solidFill>
              <a:latin typeface="Arial"/>
              <a:ea typeface="Arial"/>
              <a:cs typeface="Arial"/>
              <a:sym typeface="Arial"/>
            </a:endParaRPr>
          </a:p>
        </p:txBody>
      </p:sp>
      <p:sp>
        <p:nvSpPr>
          <p:cNvPr id="899" name="Google Shape;899;p58"/>
          <p:cNvSpPr txBox="1"/>
          <p:nvPr/>
        </p:nvSpPr>
        <p:spPr>
          <a:xfrm>
            <a:off x="2215103" y="2782669"/>
            <a:ext cx="1349941"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Tell a joint story</a:t>
            </a:r>
            <a:endParaRPr sz="1200">
              <a:solidFill>
                <a:srgbClr val="000000"/>
              </a:solidFill>
              <a:latin typeface="Arial"/>
              <a:ea typeface="Arial"/>
              <a:cs typeface="Arial"/>
              <a:sym typeface="Arial"/>
            </a:endParaRPr>
          </a:p>
        </p:txBody>
      </p:sp>
      <p:sp>
        <p:nvSpPr>
          <p:cNvPr id="900" name="Google Shape;900;p58"/>
          <p:cNvSpPr txBox="1"/>
          <p:nvPr/>
        </p:nvSpPr>
        <p:spPr>
          <a:xfrm>
            <a:off x="3586703" y="2782669"/>
            <a:ext cx="1349941"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Expertise</a:t>
            </a:r>
            <a:endParaRPr sz="1200">
              <a:solidFill>
                <a:srgbClr val="000000"/>
              </a:solidFill>
              <a:latin typeface="Arial"/>
              <a:ea typeface="Arial"/>
              <a:cs typeface="Arial"/>
              <a:sym typeface="Arial"/>
            </a:endParaRPr>
          </a:p>
        </p:txBody>
      </p:sp>
      <p:sp>
        <p:nvSpPr>
          <p:cNvPr id="901" name="Google Shape;901;p58"/>
          <p:cNvSpPr txBox="1"/>
          <p:nvPr/>
        </p:nvSpPr>
        <p:spPr>
          <a:xfrm>
            <a:off x="4958303" y="2782669"/>
            <a:ext cx="1002953"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Evidence</a:t>
            </a:r>
            <a:endParaRPr sz="1200">
              <a:solidFill>
                <a:srgbClr val="000000"/>
              </a:solidFill>
              <a:latin typeface="Arial"/>
              <a:ea typeface="Arial"/>
              <a:cs typeface="Arial"/>
              <a:sym typeface="Arial"/>
            </a:endParaRPr>
          </a:p>
        </p:txBody>
      </p:sp>
      <p:sp>
        <p:nvSpPr>
          <p:cNvPr id="902" name="Google Shape;902;p58"/>
          <p:cNvSpPr txBox="1"/>
          <p:nvPr/>
        </p:nvSpPr>
        <p:spPr>
          <a:xfrm>
            <a:off x="6329903" y="2782669"/>
            <a:ext cx="1049858"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Vision</a:t>
            </a:r>
            <a:endParaRPr sz="1200">
              <a:solidFill>
                <a:srgbClr val="000000"/>
              </a:solidFill>
              <a:latin typeface="Arial"/>
              <a:ea typeface="Arial"/>
              <a:cs typeface="Arial"/>
              <a:sym typeface="Arial"/>
            </a:endParaRPr>
          </a:p>
        </p:txBody>
      </p:sp>
      <p:sp>
        <p:nvSpPr>
          <p:cNvPr id="903" name="Google Shape;903;p58"/>
          <p:cNvSpPr txBox="1"/>
          <p:nvPr/>
        </p:nvSpPr>
        <p:spPr>
          <a:xfrm>
            <a:off x="7701503" y="2782669"/>
            <a:ext cx="1349941"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Dare to fail</a:t>
            </a:r>
            <a:endParaRPr sz="1200">
              <a:solidFill>
                <a:srgbClr val="000000"/>
              </a:solidFill>
              <a:latin typeface="Arial"/>
              <a:ea typeface="Arial"/>
              <a:cs typeface="Arial"/>
              <a:sym typeface="Arial"/>
            </a:endParaRPr>
          </a:p>
        </p:txBody>
      </p:sp>
      <p:sp>
        <p:nvSpPr>
          <p:cNvPr id="904" name="Google Shape;904;p58"/>
          <p:cNvSpPr txBox="1"/>
          <p:nvPr/>
        </p:nvSpPr>
        <p:spPr>
          <a:xfrm>
            <a:off x="760764" y="3647661"/>
            <a:ext cx="1349941"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Back and forth</a:t>
            </a:r>
            <a:endParaRPr sz="1200">
              <a:solidFill>
                <a:srgbClr val="000000"/>
              </a:solidFill>
              <a:latin typeface="Arial"/>
              <a:ea typeface="Arial"/>
              <a:cs typeface="Arial"/>
              <a:sym typeface="Arial"/>
            </a:endParaRPr>
          </a:p>
        </p:txBody>
      </p:sp>
      <p:sp>
        <p:nvSpPr>
          <p:cNvPr id="905" name="Google Shape;905;p58"/>
          <p:cNvSpPr txBox="1"/>
          <p:nvPr/>
        </p:nvSpPr>
        <p:spPr>
          <a:xfrm>
            <a:off x="2215103" y="3653135"/>
            <a:ext cx="1349941"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Dialogue</a:t>
            </a:r>
            <a:endParaRPr sz="1200">
              <a:solidFill>
                <a:srgbClr val="000000"/>
              </a:solidFill>
              <a:latin typeface="Arial"/>
              <a:ea typeface="Arial"/>
              <a:cs typeface="Arial"/>
              <a:sym typeface="Arial"/>
            </a:endParaRPr>
          </a:p>
        </p:txBody>
      </p:sp>
      <p:sp>
        <p:nvSpPr>
          <p:cNvPr id="906" name="Google Shape;906;p58"/>
          <p:cNvSpPr txBox="1"/>
          <p:nvPr/>
        </p:nvSpPr>
        <p:spPr>
          <a:xfrm>
            <a:off x="3586703" y="3653135"/>
            <a:ext cx="1349941"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Making connections</a:t>
            </a:r>
            <a:endParaRPr sz="1200">
              <a:solidFill>
                <a:srgbClr val="000000"/>
              </a:solidFill>
              <a:latin typeface="Arial"/>
              <a:ea typeface="Arial"/>
              <a:cs typeface="Arial"/>
              <a:sym typeface="Arial"/>
            </a:endParaRPr>
          </a:p>
        </p:txBody>
      </p:sp>
      <p:sp>
        <p:nvSpPr>
          <p:cNvPr id="907" name="Google Shape;907;p58"/>
          <p:cNvSpPr txBox="1"/>
          <p:nvPr/>
        </p:nvSpPr>
        <p:spPr>
          <a:xfrm>
            <a:off x="4958303" y="3653135"/>
            <a:ext cx="1002953"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Opinions</a:t>
            </a:r>
            <a:endParaRPr sz="1200">
              <a:solidFill>
                <a:srgbClr val="000000"/>
              </a:solidFill>
              <a:latin typeface="Arial"/>
              <a:ea typeface="Arial"/>
              <a:cs typeface="Arial"/>
              <a:sym typeface="Arial"/>
            </a:endParaRPr>
          </a:p>
        </p:txBody>
      </p:sp>
      <p:sp>
        <p:nvSpPr>
          <p:cNvPr id="908" name="Google Shape;908;p58"/>
          <p:cNvSpPr txBox="1"/>
          <p:nvPr/>
        </p:nvSpPr>
        <p:spPr>
          <a:xfrm>
            <a:off x="6329903" y="3653135"/>
            <a:ext cx="1049858"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Voice</a:t>
            </a:r>
            <a:endParaRPr sz="1200">
              <a:solidFill>
                <a:srgbClr val="000000"/>
              </a:solidFill>
              <a:latin typeface="Arial"/>
              <a:ea typeface="Arial"/>
              <a:cs typeface="Arial"/>
              <a:sym typeface="Arial"/>
            </a:endParaRPr>
          </a:p>
        </p:txBody>
      </p:sp>
      <p:sp>
        <p:nvSpPr>
          <p:cNvPr id="909" name="Google Shape;909;p58"/>
          <p:cNvSpPr txBox="1"/>
          <p:nvPr/>
        </p:nvSpPr>
        <p:spPr>
          <a:xfrm>
            <a:off x="7701503" y="3653135"/>
            <a:ext cx="1226121"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Calculated risks</a:t>
            </a:r>
            <a:endParaRPr sz="1200">
              <a:solidFill>
                <a:srgbClr val="000000"/>
              </a:solidFill>
              <a:latin typeface="Arial"/>
              <a:ea typeface="Arial"/>
              <a:cs typeface="Arial"/>
              <a:sym typeface="Arial"/>
            </a:endParaRPr>
          </a:p>
        </p:txBody>
      </p:sp>
      <p:sp>
        <p:nvSpPr>
          <p:cNvPr id="910" name="Google Shape;910;p58"/>
          <p:cNvSpPr txBox="1"/>
          <p:nvPr/>
        </p:nvSpPr>
        <p:spPr>
          <a:xfrm>
            <a:off x="760764" y="4518612"/>
            <a:ext cx="1349941"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Side by side</a:t>
            </a:r>
            <a:endParaRPr sz="1200">
              <a:solidFill>
                <a:srgbClr val="000000"/>
              </a:solidFill>
              <a:latin typeface="Arial"/>
              <a:ea typeface="Arial"/>
              <a:cs typeface="Arial"/>
              <a:sym typeface="Arial"/>
            </a:endParaRPr>
          </a:p>
        </p:txBody>
      </p:sp>
      <p:sp>
        <p:nvSpPr>
          <p:cNvPr id="911" name="Google Shape;911;p58"/>
          <p:cNvSpPr txBox="1"/>
          <p:nvPr/>
        </p:nvSpPr>
        <p:spPr>
          <a:xfrm>
            <a:off x="2215103" y="4518612"/>
            <a:ext cx="1349941"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Show and tell</a:t>
            </a:r>
            <a:endParaRPr sz="1200">
              <a:solidFill>
                <a:srgbClr val="000000"/>
              </a:solidFill>
              <a:latin typeface="Arial"/>
              <a:ea typeface="Arial"/>
              <a:cs typeface="Arial"/>
              <a:sym typeface="Arial"/>
            </a:endParaRPr>
          </a:p>
        </p:txBody>
      </p:sp>
      <p:sp>
        <p:nvSpPr>
          <p:cNvPr id="912" name="Google Shape;912;p58"/>
          <p:cNvSpPr txBox="1"/>
          <p:nvPr/>
        </p:nvSpPr>
        <p:spPr>
          <a:xfrm>
            <a:off x="3586703" y="4518612"/>
            <a:ext cx="1349941"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Wide breadth/ Shallow understanding</a:t>
            </a:r>
            <a:endParaRPr sz="1200">
              <a:solidFill>
                <a:srgbClr val="000000"/>
              </a:solidFill>
              <a:latin typeface="Arial"/>
              <a:ea typeface="Arial"/>
              <a:cs typeface="Arial"/>
              <a:sym typeface="Arial"/>
            </a:endParaRPr>
          </a:p>
        </p:txBody>
      </p:sp>
      <p:sp>
        <p:nvSpPr>
          <p:cNvPr id="913" name="Google Shape;913;p58"/>
          <p:cNvSpPr txBox="1"/>
          <p:nvPr/>
        </p:nvSpPr>
        <p:spPr>
          <a:xfrm>
            <a:off x="4958303" y="4518612"/>
            <a:ext cx="1002953"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Truths differ</a:t>
            </a:r>
            <a:endParaRPr sz="1200">
              <a:solidFill>
                <a:srgbClr val="000000"/>
              </a:solidFill>
              <a:latin typeface="Arial"/>
              <a:ea typeface="Arial"/>
              <a:cs typeface="Arial"/>
              <a:sym typeface="Arial"/>
            </a:endParaRPr>
          </a:p>
        </p:txBody>
      </p:sp>
      <p:sp>
        <p:nvSpPr>
          <p:cNvPr id="914" name="Google Shape;914;p58"/>
          <p:cNvSpPr txBox="1"/>
          <p:nvPr/>
        </p:nvSpPr>
        <p:spPr>
          <a:xfrm>
            <a:off x="6329903" y="4518612"/>
            <a:ext cx="1049858"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Means-end</a:t>
            </a:r>
            <a:endParaRPr sz="1200">
              <a:solidFill>
                <a:srgbClr val="000000"/>
              </a:solidFill>
              <a:latin typeface="Arial"/>
              <a:ea typeface="Arial"/>
              <a:cs typeface="Arial"/>
              <a:sym typeface="Arial"/>
            </a:endParaRPr>
          </a:p>
        </p:txBody>
      </p:sp>
      <p:sp>
        <p:nvSpPr>
          <p:cNvPr id="915" name="Google Shape;915;p58"/>
          <p:cNvSpPr txBox="1"/>
          <p:nvPr/>
        </p:nvSpPr>
        <p:spPr>
          <a:xfrm>
            <a:off x="7701503" y="4518612"/>
            <a:ext cx="1349941"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Where do I stand?</a:t>
            </a:r>
            <a:endParaRPr sz="1200">
              <a:solidFill>
                <a:srgbClr val="000000"/>
              </a:solidFill>
              <a:latin typeface="Arial"/>
              <a:ea typeface="Arial"/>
              <a:cs typeface="Arial"/>
              <a:sym typeface="Arial"/>
            </a:endParaRPr>
          </a:p>
        </p:txBody>
      </p:sp>
      <p:sp>
        <p:nvSpPr>
          <p:cNvPr id="916" name="Google Shape;916;p58"/>
          <p:cNvSpPr txBox="1"/>
          <p:nvPr/>
        </p:nvSpPr>
        <p:spPr>
          <a:xfrm>
            <a:off x="760764" y="5394440"/>
            <a:ext cx="1349941"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On my own</a:t>
            </a:r>
            <a:endParaRPr sz="1200">
              <a:solidFill>
                <a:srgbClr val="000000"/>
              </a:solidFill>
              <a:latin typeface="Arial"/>
              <a:ea typeface="Arial"/>
              <a:cs typeface="Arial"/>
              <a:sym typeface="Arial"/>
            </a:endParaRPr>
          </a:p>
        </p:txBody>
      </p:sp>
      <p:sp>
        <p:nvSpPr>
          <p:cNvPr id="917" name="Google Shape;917;p58"/>
          <p:cNvSpPr txBox="1"/>
          <p:nvPr/>
        </p:nvSpPr>
        <p:spPr>
          <a:xfrm>
            <a:off x="2215103" y="5394440"/>
            <a:ext cx="1349941"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Raw emotion</a:t>
            </a:r>
            <a:endParaRPr sz="1200">
              <a:solidFill>
                <a:srgbClr val="000000"/>
              </a:solidFill>
              <a:latin typeface="Arial"/>
              <a:ea typeface="Arial"/>
              <a:cs typeface="Arial"/>
              <a:sym typeface="Arial"/>
            </a:endParaRPr>
          </a:p>
        </p:txBody>
      </p:sp>
      <p:sp>
        <p:nvSpPr>
          <p:cNvPr id="918" name="Google Shape;918;p58"/>
          <p:cNvSpPr txBox="1"/>
          <p:nvPr/>
        </p:nvSpPr>
        <p:spPr>
          <a:xfrm>
            <a:off x="3586703" y="5394440"/>
            <a:ext cx="1349941"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Early learning/ Situation specific</a:t>
            </a:r>
            <a:endParaRPr sz="1200">
              <a:solidFill>
                <a:srgbClr val="000000"/>
              </a:solidFill>
              <a:latin typeface="Arial"/>
              <a:ea typeface="Arial"/>
              <a:cs typeface="Arial"/>
              <a:sym typeface="Arial"/>
            </a:endParaRPr>
          </a:p>
        </p:txBody>
      </p:sp>
      <p:sp>
        <p:nvSpPr>
          <p:cNvPr id="919" name="Google Shape;919;p58"/>
          <p:cNvSpPr txBox="1"/>
          <p:nvPr/>
        </p:nvSpPr>
        <p:spPr>
          <a:xfrm>
            <a:off x="4958303" y="5394440"/>
            <a:ext cx="1002953"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Seeing is believing</a:t>
            </a:r>
            <a:endParaRPr sz="1200">
              <a:solidFill>
                <a:srgbClr val="000000"/>
              </a:solidFill>
              <a:latin typeface="Arial"/>
              <a:ea typeface="Arial"/>
              <a:cs typeface="Arial"/>
              <a:sym typeface="Arial"/>
            </a:endParaRPr>
          </a:p>
        </p:txBody>
      </p:sp>
      <p:sp>
        <p:nvSpPr>
          <p:cNvPr id="920" name="Google Shape;920;p58"/>
          <p:cNvSpPr txBox="1"/>
          <p:nvPr/>
        </p:nvSpPr>
        <p:spPr>
          <a:xfrm>
            <a:off x="6329903" y="5394440"/>
            <a:ext cx="1371600"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Experimentation</a:t>
            </a:r>
            <a:endParaRPr sz="1200">
              <a:solidFill>
                <a:srgbClr val="000000"/>
              </a:solidFill>
              <a:latin typeface="Arial"/>
              <a:ea typeface="Arial"/>
              <a:cs typeface="Arial"/>
              <a:sym typeface="Arial"/>
            </a:endParaRPr>
          </a:p>
        </p:txBody>
      </p:sp>
      <p:sp>
        <p:nvSpPr>
          <p:cNvPr id="921" name="Google Shape;921;p58"/>
          <p:cNvSpPr txBox="1"/>
          <p:nvPr/>
        </p:nvSpPr>
        <p:spPr>
          <a:xfrm>
            <a:off x="7701503" y="5394440"/>
            <a:ext cx="1349941"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Barrel on</a:t>
            </a:r>
            <a:endParaRPr sz="1200">
              <a:solidFill>
                <a:srgbClr val="000000"/>
              </a:solidFill>
              <a:latin typeface="Arial"/>
              <a:ea typeface="Arial"/>
              <a:cs typeface="Arial"/>
              <a:sym typeface="Arial"/>
            </a:endParaRPr>
          </a:p>
        </p:txBody>
      </p:sp>
      <p:cxnSp>
        <p:nvCxnSpPr>
          <p:cNvPr id="922" name="Google Shape;922;p58"/>
          <p:cNvCxnSpPr/>
          <p:nvPr/>
        </p:nvCxnSpPr>
        <p:spPr>
          <a:xfrm>
            <a:off x="291629" y="2698000"/>
            <a:ext cx="0" cy="761062"/>
          </a:xfrm>
          <a:prstGeom prst="straightConnector1">
            <a:avLst/>
          </a:prstGeom>
          <a:noFill/>
          <a:ln w="25400" cap="flat" cmpd="sng">
            <a:solidFill>
              <a:srgbClr val="BFBFBF"/>
            </a:solidFill>
            <a:prstDash val="solid"/>
            <a:round/>
            <a:headEnd type="none" w="sm" len="sm"/>
            <a:tailEnd type="none" w="sm" len="sm"/>
          </a:ln>
        </p:spPr>
      </p:cxnSp>
      <p:sp>
        <p:nvSpPr>
          <p:cNvPr id="923" name="Google Shape;923;p58"/>
          <p:cNvSpPr txBox="1"/>
          <p:nvPr/>
        </p:nvSpPr>
        <p:spPr>
          <a:xfrm>
            <a:off x="760764" y="2782669"/>
            <a:ext cx="1349941"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Arial"/>
                <a:ea typeface="Arial"/>
                <a:cs typeface="Arial"/>
                <a:sym typeface="Arial"/>
              </a:rPr>
              <a:t>Building it together</a:t>
            </a:r>
            <a:endParaRPr sz="1200">
              <a:solidFill>
                <a:srgbClr val="000000"/>
              </a:solidFill>
              <a:latin typeface="Arial"/>
              <a:ea typeface="Arial"/>
              <a:cs typeface="Arial"/>
              <a:sym typeface="Arial"/>
            </a:endParaRPr>
          </a:p>
        </p:txBody>
      </p:sp>
      <p:sp>
        <p:nvSpPr>
          <p:cNvPr id="924" name="Google Shape;924;p58"/>
          <p:cNvSpPr txBox="1"/>
          <p:nvPr/>
        </p:nvSpPr>
        <p:spPr>
          <a:xfrm>
            <a:off x="282223" y="2698000"/>
            <a:ext cx="544518" cy="58477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BFBFBF"/>
                </a:solidFill>
                <a:latin typeface="Arial"/>
                <a:ea typeface="Arial"/>
                <a:cs typeface="Arial"/>
                <a:sym typeface="Arial"/>
              </a:rPr>
              <a:t>4</a:t>
            </a:r>
            <a:endParaRPr sz="3200" b="1">
              <a:solidFill>
                <a:srgbClr val="BFBFBF"/>
              </a:solidFill>
              <a:latin typeface="Arial"/>
              <a:ea typeface="Arial"/>
              <a:cs typeface="Arial"/>
              <a:sym typeface="Arial"/>
            </a:endParaRPr>
          </a:p>
        </p:txBody>
      </p:sp>
      <p:cxnSp>
        <p:nvCxnSpPr>
          <p:cNvPr id="925" name="Google Shape;925;p58"/>
          <p:cNvCxnSpPr/>
          <p:nvPr/>
        </p:nvCxnSpPr>
        <p:spPr>
          <a:xfrm>
            <a:off x="291629" y="3571993"/>
            <a:ext cx="0" cy="761062"/>
          </a:xfrm>
          <a:prstGeom prst="straightConnector1">
            <a:avLst/>
          </a:prstGeom>
          <a:noFill/>
          <a:ln w="25400" cap="flat" cmpd="sng">
            <a:solidFill>
              <a:srgbClr val="BFBFBF"/>
            </a:solidFill>
            <a:prstDash val="solid"/>
            <a:round/>
            <a:headEnd type="none" w="sm" len="sm"/>
            <a:tailEnd type="none" w="sm" len="sm"/>
          </a:ln>
        </p:spPr>
      </p:cxnSp>
      <p:sp>
        <p:nvSpPr>
          <p:cNvPr id="926" name="Google Shape;926;p58"/>
          <p:cNvSpPr txBox="1"/>
          <p:nvPr/>
        </p:nvSpPr>
        <p:spPr>
          <a:xfrm>
            <a:off x="282223" y="3571993"/>
            <a:ext cx="544518" cy="58477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BFBFBF"/>
                </a:solidFill>
                <a:latin typeface="Arial"/>
                <a:ea typeface="Arial"/>
                <a:cs typeface="Arial"/>
                <a:sym typeface="Arial"/>
              </a:rPr>
              <a:t>3</a:t>
            </a:r>
            <a:endParaRPr sz="3200" b="1">
              <a:solidFill>
                <a:srgbClr val="BFBFBF"/>
              </a:solidFill>
              <a:latin typeface="Arial"/>
              <a:ea typeface="Arial"/>
              <a:cs typeface="Arial"/>
              <a:sym typeface="Arial"/>
            </a:endParaRPr>
          </a:p>
        </p:txBody>
      </p:sp>
      <p:cxnSp>
        <p:nvCxnSpPr>
          <p:cNvPr id="927" name="Google Shape;927;p58"/>
          <p:cNvCxnSpPr/>
          <p:nvPr/>
        </p:nvCxnSpPr>
        <p:spPr>
          <a:xfrm>
            <a:off x="291629" y="4447821"/>
            <a:ext cx="0" cy="761062"/>
          </a:xfrm>
          <a:prstGeom prst="straightConnector1">
            <a:avLst/>
          </a:prstGeom>
          <a:noFill/>
          <a:ln w="25400" cap="flat" cmpd="sng">
            <a:solidFill>
              <a:srgbClr val="BFBFBF"/>
            </a:solidFill>
            <a:prstDash val="solid"/>
            <a:round/>
            <a:headEnd type="none" w="sm" len="sm"/>
            <a:tailEnd type="none" w="sm" len="sm"/>
          </a:ln>
        </p:spPr>
      </p:cxnSp>
      <p:sp>
        <p:nvSpPr>
          <p:cNvPr id="928" name="Google Shape;928;p58"/>
          <p:cNvSpPr txBox="1"/>
          <p:nvPr/>
        </p:nvSpPr>
        <p:spPr>
          <a:xfrm>
            <a:off x="282223" y="4447821"/>
            <a:ext cx="544518" cy="58477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BFBFBF"/>
                </a:solidFill>
                <a:latin typeface="Arial"/>
                <a:ea typeface="Arial"/>
                <a:cs typeface="Arial"/>
                <a:sym typeface="Arial"/>
              </a:rPr>
              <a:t>2</a:t>
            </a:r>
            <a:endParaRPr sz="3200" b="1">
              <a:solidFill>
                <a:srgbClr val="BFBFBF"/>
              </a:solidFill>
              <a:latin typeface="Arial"/>
              <a:ea typeface="Arial"/>
              <a:cs typeface="Arial"/>
              <a:sym typeface="Arial"/>
            </a:endParaRPr>
          </a:p>
        </p:txBody>
      </p:sp>
      <p:cxnSp>
        <p:nvCxnSpPr>
          <p:cNvPr id="929" name="Google Shape;929;p58"/>
          <p:cNvCxnSpPr/>
          <p:nvPr/>
        </p:nvCxnSpPr>
        <p:spPr>
          <a:xfrm>
            <a:off x="291629" y="5321814"/>
            <a:ext cx="0" cy="761062"/>
          </a:xfrm>
          <a:prstGeom prst="straightConnector1">
            <a:avLst/>
          </a:prstGeom>
          <a:noFill/>
          <a:ln w="25400" cap="flat" cmpd="sng">
            <a:solidFill>
              <a:srgbClr val="BFBFBF"/>
            </a:solidFill>
            <a:prstDash val="solid"/>
            <a:round/>
            <a:headEnd type="none" w="sm" len="sm"/>
            <a:tailEnd type="none" w="sm" len="sm"/>
          </a:ln>
        </p:spPr>
      </p:cxnSp>
      <p:sp>
        <p:nvSpPr>
          <p:cNvPr id="930" name="Google Shape;930;p58"/>
          <p:cNvSpPr txBox="1"/>
          <p:nvPr/>
        </p:nvSpPr>
        <p:spPr>
          <a:xfrm>
            <a:off x="282223" y="5321814"/>
            <a:ext cx="544518" cy="58477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BFBFBF"/>
                </a:solidFill>
                <a:latin typeface="Arial"/>
                <a:ea typeface="Arial"/>
                <a:cs typeface="Arial"/>
                <a:sym typeface="Arial"/>
              </a:rPr>
              <a:t>1</a:t>
            </a:r>
            <a:endParaRPr sz="3200" b="1">
              <a:solidFill>
                <a:srgbClr val="BFBFBF"/>
              </a:solidFill>
              <a:latin typeface="Arial"/>
              <a:ea typeface="Arial"/>
              <a:cs typeface="Arial"/>
              <a:sym typeface="Arial"/>
            </a:endParaRPr>
          </a:p>
        </p:txBody>
      </p:sp>
      <p:grpSp>
        <p:nvGrpSpPr>
          <p:cNvPr id="931" name="Google Shape;931;p58"/>
          <p:cNvGrpSpPr/>
          <p:nvPr/>
        </p:nvGrpSpPr>
        <p:grpSpPr>
          <a:xfrm>
            <a:off x="854962" y="2707407"/>
            <a:ext cx="1360142" cy="2623814"/>
            <a:chOff x="854961" y="2707407"/>
            <a:chExt cx="3304481" cy="2623814"/>
          </a:xfrm>
        </p:grpSpPr>
        <p:cxnSp>
          <p:nvCxnSpPr>
            <p:cNvPr id="932" name="Google Shape;932;p58"/>
            <p:cNvCxnSpPr/>
            <p:nvPr/>
          </p:nvCxnSpPr>
          <p:spPr>
            <a:xfrm>
              <a:off x="854961" y="2707407"/>
              <a:ext cx="3304481" cy="0"/>
            </a:xfrm>
            <a:prstGeom prst="straightConnector1">
              <a:avLst/>
            </a:prstGeom>
            <a:noFill/>
            <a:ln w="19050" cap="flat" cmpd="sng">
              <a:solidFill>
                <a:srgbClr val="D02827"/>
              </a:solidFill>
              <a:prstDash val="solid"/>
              <a:round/>
              <a:headEnd type="none" w="sm" len="sm"/>
              <a:tailEnd type="triangle" w="med" len="med"/>
            </a:ln>
          </p:spPr>
        </p:cxnSp>
        <p:cxnSp>
          <p:nvCxnSpPr>
            <p:cNvPr id="933" name="Google Shape;933;p58"/>
            <p:cNvCxnSpPr/>
            <p:nvPr/>
          </p:nvCxnSpPr>
          <p:spPr>
            <a:xfrm>
              <a:off x="854961" y="3581400"/>
              <a:ext cx="3304481" cy="0"/>
            </a:xfrm>
            <a:prstGeom prst="straightConnector1">
              <a:avLst/>
            </a:prstGeom>
            <a:noFill/>
            <a:ln w="19050" cap="flat" cmpd="sng">
              <a:solidFill>
                <a:srgbClr val="D02827"/>
              </a:solidFill>
              <a:prstDash val="solid"/>
              <a:round/>
              <a:headEnd type="none" w="sm" len="sm"/>
              <a:tailEnd type="none" w="sm" len="sm"/>
            </a:ln>
          </p:spPr>
        </p:cxnSp>
        <p:cxnSp>
          <p:nvCxnSpPr>
            <p:cNvPr id="934" name="Google Shape;934;p58"/>
            <p:cNvCxnSpPr/>
            <p:nvPr/>
          </p:nvCxnSpPr>
          <p:spPr>
            <a:xfrm>
              <a:off x="854961" y="4457228"/>
              <a:ext cx="3304481" cy="0"/>
            </a:xfrm>
            <a:prstGeom prst="straightConnector1">
              <a:avLst/>
            </a:prstGeom>
            <a:noFill/>
            <a:ln w="19050" cap="flat" cmpd="sng">
              <a:solidFill>
                <a:srgbClr val="D02827"/>
              </a:solidFill>
              <a:prstDash val="solid"/>
              <a:round/>
              <a:headEnd type="none" w="sm" len="sm"/>
              <a:tailEnd type="none" w="sm" len="sm"/>
            </a:ln>
          </p:spPr>
        </p:cxnSp>
        <p:cxnSp>
          <p:nvCxnSpPr>
            <p:cNvPr id="935" name="Google Shape;935;p58"/>
            <p:cNvCxnSpPr/>
            <p:nvPr/>
          </p:nvCxnSpPr>
          <p:spPr>
            <a:xfrm>
              <a:off x="854961" y="5331221"/>
              <a:ext cx="3304481" cy="0"/>
            </a:xfrm>
            <a:prstGeom prst="straightConnector1">
              <a:avLst/>
            </a:prstGeom>
            <a:noFill/>
            <a:ln w="19050" cap="flat" cmpd="sng">
              <a:solidFill>
                <a:srgbClr val="D02827"/>
              </a:solidFill>
              <a:prstDash val="solid"/>
              <a:round/>
              <a:headEnd type="none" w="sm" len="sm"/>
              <a:tailEnd type="none" w="sm" len="sm"/>
            </a:ln>
          </p:spPr>
        </p:cxnSp>
      </p:grpSp>
      <p:grpSp>
        <p:nvGrpSpPr>
          <p:cNvPr id="936" name="Google Shape;936;p58"/>
          <p:cNvGrpSpPr/>
          <p:nvPr/>
        </p:nvGrpSpPr>
        <p:grpSpPr>
          <a:xfrm>
            <a:off x="2286000" y="2707407"/>
            <a:ext cx="1300703" cy="2623814"/>
            <a:chOff x="854961" y="2707407"/>
            <a:chExt cx="3304481" cy="2623814"/>
          </a:xfrm>
        </p:grpSpPr>
        <p:cxnSp>
          <p:nvCxnSpPr>
            <p:cNvPr id="937" name="Google Shape;937;p58"/>
            <p:cNvCxnSpPr/>
            <p:nvPr/>
          </p:nvCxnSpPr>
          <p:spPr>
            <a:xfrm>
              <a:off x="854961" y="2707407"/>
              <a:ext cx="3304481" cy="0"/>
            </a:xfrm>
            <a:prstGeom prst="straightConnector1">
              <a:avLst/>
            </a:prstGeom>
            <a:noFill/>
            <a:ln w="19050" cap="flat" cmpd="sng">
              <a:solidFill>
                <a:srgbClr val="4E6AB4"/>
              </a:solidFill>
              <a:prstDash val="solid"/>
              <a:round/>
              <a:headEnd type="none" w="sm" len="sm"/>
              <a:tailEnd type="triangle" w="med" len="med"/>
            </a:ln>
          </p:spPr>
        </p:cxnSp>
        <p:cxnSp>
          <p:nvCxnSpPr>
            <p:cNvPr id="938" name="Google Shape;938;p58"/>
            <p:cNvCxnSpPr/>
            <p:nvPr/>
          </p:nvCxnSpPr>
          <p:spPr>
            <a:xfrm>
              <a:off x="854961" y="3581400"/>
              <a:ext cx="3304481" cy="0"/>
            </a:xfrm>
            <a:prstGeom prst="straightConnector1">
              <a:avLst/>
            </a:prstGeom>
            <a:noFill/>
            <a:ln w="19050" cap="flat" cmpd="sng">
              <a:solidFill>
                <a:srgbClr val="4E6AB4"/>
              </a:solidFill>
              <a:prstDash val="solid"/>
              <a:round/>
              <a:headEnd type="none" w="sm" len="sm"/>
              <a:tailEnd type="none" w="sm" len="sm"/>
            </a:ln>
          </p:spPr>
        </p:cxnSp>
        <p:cxnSp>
          <p:nvCxnSpPr>
            <p:cNvPr id="939" name="Google Shape;939;p58"/>
            <p:cNvCxnSpPr/>
            <p:nvPr/>
          </p:nvCxnSpPr>
          <p:spPr>
            <a:xfrm>
              <a:off x="854961" y="4457228"/>
              <a:ext cx="3304481" cy="0"/>
            </a:xfrm>
            <a:prstGeom prst="straightConnector1">
              <a:avLst/>
            </a:prstGeom>
            <a:noFill/>
            <a:ln w="19050" cap="flat" cmpd="sng">
              <a:solidFill>
                <a:srgbClr val="4E6AB4"/>
              </a:solidFill>
              <a:prstDash val="solid"/>
              <a:round/>
              <a:headEnd type="none" w="sm" len="sm"/>
              <a:tailEnd type="none" w="sm" len="sm"/>
            </a:ln>
          </p:spPr>
        </p:cxnSp>
        <p:cxnSp>
          <p:nvCxnSpPr>
            <p:cNvPr id="940" name="Google Shape;940;p58"/>
            <p:cNvCxnSpPr/>
            <p:nvPr/>
          </p:nvCxnSpPr>
          <p:spPr>
            <a:xfrm>
              <a:off x="854961" y="5331221"/>
              <a:ext cx="3304481" cy="0"/>
            </a:xfrm>
            <a:prstGeom prst="straightConnector1">
              <a:avLst/>
            </a:prstGeom>
            <a:noFill/>
            <a:ln w="19050" cap="flat" cmpd="sng">
              <a:solidFill>
                <a:srgbClr val="4E6AB4"/>
              </a:solidFill>
              <a:prstDash val="solid"/>
              <a:round/>
              <a:headEnd type="none" w="sm" len="sm"/>
              <a:tailEnd type="none" w="sm" len="sm"/>
            </a:ln>
          </p:spPr>
        </p:cxnSp>
      </p:grpSp>
      <p:grpSp>
        <p:nvGrpSpPr>
          <p:cNvPr id="941" name="Google Shape;941;p58"/>
          <p:cNvGrpSpPr/>
          <p:nvPr/>
        </p:nvGrpSpPr>
        <p:grpSpPr>
          <a:xfrm>
            <a:off x="3657600" y="2707407"/>
            <a:ext cx="1300703" cy="2623814"/>
            <a:chOff x="854961" y="2707407"/>
            <a:chExt cx="3304481" cy="2623814"/>
          </a:xfrm>
        </p:grpSpPr>
        <p:cxnSp>
          <p:nvCxnSpPr>
            <p:cNvPr id="942" name="Google Shape;942;p58"/>
            <p:cNvCxnSpPr/>
            <p:nvPr/>
          </p:nvCxnSpPr>
          <p:spPr>
            <a:xfrm>
              <a:off x="854961" y="2707407"/>
              <a:ext cx="3304481" cy="0"/>
            </a:xfrm>
            <a:prstGeom prst="straightConnector1">
              <a:avLst/>
            </a:prstGeom>
            <a:noFill/>
            <a:ln w="19050" cap="flat" cmpd="sng">
              <a:solidFill>
                <a:srgbClr val="A5A5A5"/>
              </a:solidFill>
              <a:prstDash val="solid"/>
              <a:round/>
              <a:headEnd type="none" w="sm" len="sm"/>
              <a:tailEnd type="triangle" w="med" len="med"/>
            </a:ln>
          </p:spPr>
        </p:cxnSp>
        <p:cxnSp>
          <p:nvCxnSpPr>
            <p:cNvPr id="943" name="Google Shape;943;p58"/>
            <p:cNvCxnSpPr/>
            <p:nvPr/>
          </p:nvCxnSpPr>
          <p:spPr>
            <a:xfrm>
              <a:off x="854961" y="3581400"/>
              <a:ext cx="3304481" cy="0"/>
            </a:xfrm>
            <a:prstGeom prst="straightConnector1">
              <a:avLst/>
            </a:prstGeom>
            <a:noFill/>
            <a:ln w="19050" cap="flat" cmpd="sng">
              <a:solidFill>
                <a:srgbClr val="A5A5A5"/>
              </a:solidFill>
              <a:prstDash val="solid"/>
              <a:round/>
              <a:headEnd type="none" w="sm" len="sm"/>
              <a:tailEnd type="none" w="sm" len="sm"/>
            </a:ln>
          </p:spPr>
        </p:cxnSp>
        <p:cxnSp>
          <p:nvCxnSpPr>
            <p:cNvPr id="944" name="Google Shape;944;p58"/>
            <p:cNvCxnSpPr/>
            <p:nvPr/>
          </p:nvCxnSpPr>
          <p:spPr>
            <a:xfrm>
              <a:off x="854961" y="4457228"/>
              <a:ext cx="3304481" cy="0"/>
            </a:xfrm>
            <a:prstGeom prst="straightConnector1">
              <a:avLst/>
            </a:prstGeom>
            <a:noFill/>
            <a:ln w="19050" cap="flat" cmpd="sng">
              <a:solidFill>
                <a:srgbClr val="A5A5A5"/>
              </a:solidFill>
              <a:prstDash val="solid"/>
              <a:round/>
              <a:headEnd type="none" w="sm" len="sm"/>
              <a:tailEnd type="none" w="sm" len="sm"/>
            </a:ln>
          </p:spPr>
        </p:cxnSp>
        <p:cxnSp>
          <p:nvCxnSpPr>
            <p:cNvPr id="945" name="Google Shape;945;p58"/>
            <p:cNvCxnSpPr/>
            <p:nvPr/>
          </p:nvCxnSpPr>
          <p:spPr>
            <a:xfrm>
              <a:off x="854961" y="5331221"/>
              <a:ext cx="3304481" cy="0"/>
            </a:xfrm>
            <a:prstGeom prst="straightConnector1">
              <a:avLst/>
            </a:prstGeom>
            <a:noFill/>
            <a:ln w="19050" cap="flat" cmpd="sng">
              <a:solidFill>
                <a:srgbClr val="A5A5A5"/>
              </a:solidFill>
              <a:prstDash val="solid"/>
              <a:round/>
              <a:headEnd type="none" w="sm" len="sm"/>
              <a:tailEnd type="none" w="sm" len="sm"/>
            </a:ln>
          </p:spPr>
        </p:cxnSp>
      </p:grpSp>
      <p:grpSp>
        <p:nvGrpSpPr>
          <p:cNvPr id="946" name="Google Shape;946;p58"/>
          <p:cNvGrpSpPr/>
          <p:nvPr/>
        </p:nvGrpSpPr>
        <p:grpSpPr>
          <a:xfrm>
            <a:off x="5040950" y="2707407"/>
            <a:ext cx="1288953" cy="2623814"/>
            <a:chOff x="854961" y="2707407"/>
            <a:chExt cx="3304481" cy="2623814"/>
          </a:xfrm>
        </p:grpSpPr>
        <p:cxnSp>
          <p:nvCxnSpPr>
            <p:cNvPr id="947" name="Google Shape;947;p58"/>
            <p:cNvCxnSpPr/>
            <p:nvPr/>
          </p:nvCxnSpPr>
          <p:spPr>
            <a:xfrm>
              <a:off x="854961" y="2707407"/>
              <a:ext cx="3304481" cy="0"/>
            </a:xfrm>
            <a:prstGeom prst="straightConnector1">
              <a:avLst/>
            </a:prstGeom>
            <a:noFill/>
            <a:ln w="19050" cap="flat" cmpd="sng">
              <a:solidFill>
                <a:srgbClr val="ECB094"/>
              </a:solidFill>
              <a:prstDash val="solid"/>
              <a:round/>
              <a:headEnd type="none" w="sm" len="sm"/>
              <a:tailEnd type="triangle" w="med" len="med"/>
            </a:ln>
          </p:spPr>
        </p:cxnSp>
        <p:cxnSp>
          <p:nvCxnSpPr>
            <p:cNvPr id="948" name="Google Shape;948;p58"/>
            <p:cNvCxnSpPr/>
            <p:nvPr/>
          </p:nvCxnSpPr>
          <p:spPr>
            <a:xfrm>
              <a:off x="854961" y="3581400"/>
              <a:ext cx="3304481" cy="0"/>
            </a:xfrm>
            <a:prstGeom prst="straightConnector1">
              <a:avLst/>
            </a:prstGeom>
            <a:noFill/>
            <a:ln w="19050" cap="flat" cmpd="sng">
              <a:solidFill>
                <a:srgbClr val="ECB094"/>
              </a:solidFill>
              <a:prstDash val="solid"/>
              <a:round/>
              <a:headEnd type="none" w="sm" len="sm"/>
              <a:tailEnd type="none" w="sm" len="sm"/>
            </a:ln>
          </p:spPr>
        </p:cxnSp>
        <p:cxnSp>
          <p:nvCxnSpPr>
            <p:cNvPr id="949" name="Google Shape;949;p58"/>
            <p:cNvCxnSpPr/>
            <p:nvPr/>
          </p:nvCxnSpPr>
          <p:spPr>
            <a:xfrm>
              <a:off x="854961" y="4457228"/>
              <a:ext cx="3304481" cy="0"/>
            </a:xfrm>
            <a:prstGeom prst="straightConnector1">
              <a:avLst/>
            </a:prstGeom>
            <a:noFill/>
            <a:ln w="19050" cap="flat" cmpd="sng">
              <a:solidFill>
                <a:srgbClr val="ECB094"/>
              </a:solidFill>
              <a:prstDash val="solid"/>
              <a:round/>
              <a:headEnd type="none" w="sm" len="sm"/>
              <a:tailEnd type="none" w="sm" len="sm"/>
            </a:ln>
          </p:spPr>
        </p:cxnSp>
        <p:cxnSp>
          <p:nvCxnSpPr>
            <p:cNvPr id="950" name="Google Shape;950;p58"/>
            <p:cNvCxnSpPr/>
            <p:nvPr/>
          </p:nvCxnSpPr>
          <p:spPr>
            <a:xfrm>
              <a:off x="854961" y="5331221"/>
              <a:ext cx="3304481" cy="0"/>
            </a:xfrm>
            <a:prstGeom prst="straightConnector1">
              <a:avLst/>
            </a:prstGeom>
            <a:noFill/>
            <a:ln w="19050" cap="flat" cmpd="sng">
              <a:solidFill>
                <a:srgbClr val="ECB094"/>
              </a:solidFill>
              <a:prstDash val="solid"/>
              <a:round/>
              <a:headEnd type="none" w="sm" len="sm"/>
              <a:tailEnd type="none" w="sm" len="sm"/>
            </a:ln>
          </p:spPr>
        </p:cxnSp>
      </p:grpSp>
      <p:grpSp>
        <p:nvGrpSpPr>
          <p:cNvPr id="951" name="Google Shape;951;p58"/>
          <p:cNvGrpSpPr/>
          <p:nvPr/>
        </p:nvGrpSpPr>
        <p:grpSpPr>
          <a:xfrm>
            <a:off x="6400800" y="3581400"/>
            <a:ext cx="1300703" cy="1749821"/>
            <a:chOff x="854961" y="3581400"/>
            <a:chExt cx="3304481" cy="1749821"/>
          </a:xfrm>
        </p:grpSpPr>
        <p:cxnSp>
          <p:nvCxnSpPr>
            <p:cNvPr id="952" name="Google Shape;952;p58"/>
            <p:cNvCxnSpPr/>
            <p:nvPr/>
          </p:nvCxnSpPr>
          <p:spPr>
            <a:xfrm>
              <a:off x="854961" y="3581400"/>
              <a:ext cx="3304481" cy="0"/>
            </a:xfrm>
            <a:prstGeom prst="straightConnector1">
              <a:avLst/>
            </a:prstGeom>
            <a:noFill/>
            <a:ln w="19050" cap="flat" cmpd="sng">
              <a:solidFill>
                <a:srgbClr val="FFD84B"/>
              </a:solidFill>
              <a:prstDash val="solid"/>
              <a:round/>
              <a:headEnd type="none" w="sm" len="sm"/>
              <a:tailEnd type="none" w="sm" len="sm"/>
            </a:ln>
          </p:spPr>
        </p:cxnSp>
        <p:cxnSp>
          <p:nvCxnSpPr>
            <p:cNvPr id="953" name="Google Shape;953;p58"/>
            <p:cNvCxnSpPr/>
            <p:nvPr/>
          </p:nvCxnSpPr>
          <p:spPr>
            <a:xfrm>
              <a:off x="854961" y="4457228"/>
              <a:ext cx="3304481" cy="0"/>
            </a:xfrm>
            <a:prstGeom prst="straightConnector1">
              <a:avLst/>
            </a:prstGeom>
            <a:noFill/>
            <a:ln w="19050" cap="flat" cmpd="sng">
              <a:solidFill>
                <a:srgbClr val="FFD84B"/>
              </a:solidFill>
              <a:prstDash val="solid"/>
              <a:round/>
              <a:headEnd type="none" w="sm" len="sm"/>
              <a:tailEnd type="none" w="sm" len="sm"/>
            </a:ln>
          </p:spPr>
        </p:cxnSp>
        <p:cxnSp>
          <p:nvCxnSpPr>
            <p:cNvPr id="954" name="Google Shape;954;p58"/>
            <p:cNvCxnSpPr/>
            <p:nvPr/>
          </p:nvCxnSpPr>
          <p:spPr>
            <a:xfrm>
              <a:off x="854961" y="5331221"/>
              <a:ext cx="3304481" cy="0"/>
            </a:xfrm>
            <a:prstGeom prst="straightConnector1">
              <a:avLst/>
            </a:prstGeom>
            <a:noFill/>
            <a:ln w="19050" cap="flat" cmpd="sng">
              <a:solidFill>
                <a:srgbClr val="FFD84B"/>
              </a:solidFill>
              <a:prstDash val="solid"/>
              <a:round/>
              <a:headEnd type="none" w="sm" len="sm"/>
              <a:tailEnd type="none" w="sm" len="sm"/>
            </a:ln>
          </p:spPr>
        </p:cxnSp>
      </p:grpSp>
      <p:grpSp>
        <p:nvGrpSpPr>
          <p:cNvPr id="955" name="Google Shape;955;p58"/>
          <p:cNvGrpSpPr/>
          <p:nvPr/>
        </p:nvGrpSpPr>
        <p:grpSpPr>
          <a:xfrm>
            <a:off x="7784150" y="2707407"/>
            <a:ext cx="1288953" cy="2623814"/>
            <a:chOff x="854961" y="2707407"/>
            <a:chExt cx="3304481" cy="2623814"/>
          </a:xfrm>
        </p:grpSpPr>
        <p:cxnSp>
          <p:nvCxnSpPr>
            <p:cNvPr id="956" name="Google Shape;956;p58"/>
            <p:cNvCxnSpPr/>
            <p:nvPr/>
          </p:nvCxnSpPr>
          <p:spPr>
            <a:xfrm>
              <a:off x="854961" y="2707407"/>
              <a:ext cx="3304481" cy="0"/>
            </a:xfrm>
            <a:prstGeom prst="straightConnector1">
              <a:avLst/>
            </a:prstGeom>
            <a:noFill/>
            <a:ln w="19050" cap="flat" cmpd="sng">
              <a:solidFill>
                <a:srgbClr val="61B6DC"/>
              </a:solidFill>
              <a:prstDash val="solid"/>
              <a:round/>
              <a:headEnd type="none" w="sm" len="sm"/>
              <a:tailEnd type="none" w="sm" len="sm"/>
            </a:ln>
          </p:spPr>
        </p:cxnSp>
        <p:cxnSp>
          <p:nvCxnSpPr>
            <p:cNvPr id="957" name="Google Shape;957;p58"/>
            <p:cNvCxnSpPr/>
            <p:nvPr/>
          </p:nvCxnSpPr>
          <p:spPr>
            <a:xfrm>
              <a:off x="854961" y="3581400"/>
              <a:ext cx="3304481" cy="0"/>
            </a:xfrm>
            <a:prstGeom prst="straightConnector1">
              <a:avLst/>
            </a:prstGeom>
            <a:noFill/>
            <a:ln w="19050" cap="flat" cmpd="sng">
              <a:solidFill>
                <a:srgbClr val="61B6DC"/>
              </a:solidFill>
              <a:prstDash val="solid"/>
              <a:round/>
              <a:headEnd type="none" w="sm" len="sm"/>
              <a:tailEnd type="none" w="sm" len="sm"/>
            </a:ln>
          </p:spPr>
        </p:cxnSp>
        <p:cxnSp>
          <p:nvCxnSpPr>
            <p:cNvPr id="958" name="Google Shape;958;p58"/>
            <p:cNvCxnSpPr/>
            <p:nvPr/>
          </p:nvCxnSpPr>
          <p:spPr>
            <a:xfrm>
              <a:off x="854961" y="4457228"/>
              <a:ext cx="3304481" cy="0"/>
            </a:xfrm>
            <a:prstGeom prst="straightConnector1">
              <a:avLst/>
            </a:prstGeom>
            <a:noFill/>
            <a:ln w="19050" cap="flat" cmpd="sng">
              <a:solidFill>
                <a:srgbClr val="61B6DC"/>
              </a:solidFill>
              <a:prstDash val="solid"/>
              <a:round/>
              <a:headEnd type="none" w="sm" len="sm"/>
              <a:tailEnd type="none" w="sm" len="sm"/>
            </a:ln>
          </p:spPr>
        </p:cxnSp>
        <p:cxnSp>
          <p:nvCxnSpPr>
            <p:cNvPr id="959" name="Google Shape;959;p58"/>
            <p:cNvCxnSpPr/>
            <p:nvPr/>
          </p:nvCxnSpPr>
          <p:spPr>
            <a:xfrm>
              <a:off x="854961" y="5331221"/>
              <a:ext cx="3304481" cy="0"/>
            </a:xfrm>
            <a:prstGeom prst="straightConnector1">
              <a:avLst/>
            </a:prstGeom>
            <a:noFill/>
            <a:ln w="19050" cap="flat" cmpd="sng">
              <a:solidFill>
                <a:srgbClr val="61B6DC"/>
              </a:solidFill>
              <a:prstDash val="solid"/>
              <a:round/>
              <a:headEnd type="none" w="sm" len="sm"/>
              <a:tailEnd type="none" w="sm" len="sm"/>
            </a:ln>
          </p:spPr>
        </p:cxnSp>
      </p:grpSp>
      <p:cxnSp>
        <p:nvCxnSpPr>
          <p:cNvPr id="960" name="Google Shape;960;p58"/>
          <p:cNvCxnSpPr/>
          <p:nvPr/>
        </p:nvCxnSpPr>
        <p:spPr>
          <a:xfrm>
            <a:off x="6400800" y="2707407"/>
            <a:ext cx="1300703" cy="0"/>
          </a:xfrm>
          <a:prstGeom prst="straightConnector1">
            <a:avLst/>
          </a:prstGeom>
          <a:noFill/>
          <a:ln w="19050" cap="flat" cmpd="sng">
            <a:solidFill>
              <a:srgbClr val="FFD84B"/>
            </a:solidFill>
            <a:prstDash val="solid"/>
            <a:round/>
            <a:headEnd type="none" w="sm" len="sm"/>
            <a:tailEnd type="triangle" w="med" len="med"/>
          </a:ln>
        </p:spPr>
      </p:cxnSp>
      <p:grpSp>
        <p:nvGrpSpPr>
          <p:cNvPr id="961" name="Google Shape;961;p58"/>
          <p:cNvGrpSpPr/>
          <p:nvPr/>
        </p:nvGrpSpPr>
        <p:grpSpPr>
          <a:xfrm>
            <a:off x="282224" y="2707407"/>
            <a:ext cx="544518" cy="2623814"/>
            <a:chOff x="304800" y="2707407"/>
            <a:chExt cx="3304481" cy="2623814"/>
          </a:xfrm>
        </p:grpSpPr>
        <p:cxnSp>
          <p:nvCxnSpPr>
            <p:cNvPr id="962" name="Google Shape;962;p58"/>
            <p:cNvCxnSpPr/>
            <p:nvPr/>
          </p:nvCxnSpPr>
          <p:spPr>
            <a:xfrm>
              <a:off x="304800" y="2707407"/>
              <a:ext cx="3304481" cy="0"/>
            </a:xfrm>
            <a:prstGeom prst="straightConnector1">
              <a:avLst/>
            </a:prstGeom>
            <a:noFill/>
            <a:ln w="25400" cap="flat" cmpd="sng">
              <a:solidFill>
                <a:srgbClr val="BFBFBF"/>
              </a:solidFill>
              <a:prstDash val="solid"/>
              <a:round/>
              <a:headEnd type="none" w="sm" len="sm"/>
              <a:tailEnd type="triangle" w="med" len="med"/>
            </a:ln>
          </p:spPr>
        </p:cxnSp>
        <p:cxnSp>
          <p:nvCxnSpPr>
            <p:cNvPr id="963" name="Google Shape;963;p58"/>
            <p:cNvCxnSpPr/>
            <p:nvPr/>
          </p:nvCxnSpPr>
          <p:spPr>
            <a:xfrm>
              <a:off x="304800" y="3581400"/>
              <a:ext cx="3304481" cy="0"/>
            </a:xfrm>
            <a:prstGeom prst="straightConnector1">
              <a:avLst/>
            </a:prstGeom>
            <a:noFill/>
            <a:ln w="25400" cap="flat" cmpd="sng">
              <a:solidFill>
                <a:srgbClr val="BFBFBF"/>
              </a:solidFill>
              <a:prstDash val="solid"/>
              <a:round/>
              <a:headEnd type="none" w="sm" len="sm"/>
              <a:tailEnd type="triangle" w="med" len="med"/>
            </a:ln>
          </p:spPr>
        </p:cxnSp>
        <p:cxnSp>
          <p:nvCxnSpPr>
            <p:cNvPr id="964" name="Google Shape;964;p58"/>
            <p:cNvCxnSpPr/>
            <p:nvPr/>
          </p:nvCxnSpPr>
          <p:spPr>
            <a:xfrm>
              <a:off x="304800" y="4457228"/>
              <a:ext cx="3304481" cy="0"/>
            </a:xfrm>
            <a:prstGeom prst="straightConnector1">
              <a:avLst/>
            </a:prstGeom>
            <a:noFill/>
            <a:ln w="25400" cap="flat" cmpd="sng">
              <a:solidFill>
                <a:srgbClr val="BFBFBF"/>
              </a:solidFill>
              <a:prstDash val="solid"/>
              <a:round/>
              <a:headEnd type="none" w="sm" len="sm"/>
              <a:tailEnd type="triangle" w="med" len="med"/>
            </a:ln>
          </p:spPr>
        </p:cxnSp>
        <p:cxnSp>
          <p:nvCxnSpPr>
            <p:cNvPr id="965" name="Google Shape;965;p58"/>
            <p:cNvCxnSpPr/>
            <p:nvPr/>
          </p:nvCxnSpPr>
          <p:spPr>
            <a:xfrm>
              <a:off x="304800" y="5331221"/>
              <a:ext cx="3304481" cy="0"/>
            </a:xfrm>
            <a:prstGeom prst="straightConnector1">
              <a:avLst/>
            </a:prstGeom>
            <a:noFill/>
            <a:ln w="25400" cap="flat" cmpd="sng">
              <a:solidFill>
                <a:srgbClr val="BFBFBF"/>
              </a:solidFill>
              <a:prstDash val="solid"/>
              <a:round/>
              <a:headEnd type="none" w="sm" len="sm"/>
              <a:tailEnd type="triangle" w="med" len="med"/>
            </a:ln>
          </p:spPr>
        </p:cxnSp>
      </p:grpSp>
      <p:sp>
        <p:nvSpPr>
          <p:cNvPr id="2" name="TextBox 1"/>
          <p:cNvSpPr txBox="1"/>
          <p:nvPr/>
        </p:nvSpPr>
        <p:spPr>
          <a:xfrm>
            <a:off x="480586" y="291738"/>
            <a:ext cx="6110304" cy="400110"/>
          </a:xfrm>
          <a:prstGeom prst="rect">
            <a:avLst/>
          </a:prstGeom>
          <a:noFill/>
        </p:spPr>
        <p:txBody>
          <a:bodyPr wrap="square" rtlCol="0">
            <a:spAutoFit/>
          </a:bodyPr>
          <a:lstStyle/>
          <a:p>
            <a:r>
              <a:rPr lang="en-US" sz="2000" dirty="0" smtClean="0"/>
              <a:t>A new kind of report card </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878E6F4-5CBA-8C4F-B8B1-72DAAAD24BF8}" type="datetime1">
              <a:rPr lang="en-US" smtClean="0"/>
              <a:pPr/>
              <a:t>3/29/19</a:t>
            </a:fld>
            <a:endParaRPr lang="en-US"/>
          </a:p>
        </p:txBody>
      </p:sp>
      <p:sp>
        <p:nvSpPr>
          <p:cNvPr id="6" name="Slide Number Placeholder 5"/>
          <p:cNvSpPr>
            <a:spLocks noGrp="1"/>
          </p:cNvSpPr>
          <p:nvPr>
            <p:ph type="sldNum" sz="quarter" idx="12"/>
          </p:nvPr>
        </p:nvSpPr>
        <p:spPr/>
        <p:txBody>
          <a:bodyPr/>
          <a:lstStyle/>
          <a:p>
            <a:fld id="{C9B5BE39-3CEC-3549-8E55-EE09B166B0F3}" type="slidenum">
              <a:rPr lang="en-US" smtClean="0"/>
              <a:pPr/>
              <a:t>22</a:t>
            </a:fld>
            <a:endParaRPr lang="en-US"/>
          </a:p>
        </p:txBody>
      </p:sp>
      <p:sp>
        <p:nvSpPr>
          <p:cNvPr id="25" name="TextBox 24"/>
          <p:cNvSpPr txBox="1"/>
          <p:nvPr/>
        </p:nvSpPr>
        <p:spPr>
          <a:xfrm>
            <a:off x="202361" y="2431276"/>
            <a:ext cx="1060364" cy="246221"/>
          </a:xfrm>
          <a:prstGeom prst="rect">
            <a:avLst/>
          </a:prstGeom>
          <a:noFill/>
        </p:spPr>
        <p:txBody>
          <a:bodyPr wrap="square" rtlCol="0">
            <a:spAutoFit/>
          </a:bodyPr>
          <a:lstStyle/>
          <a:p>
            <a:r>
              <a:rPr lang="en-US" sz="1000" b="1" dirty="0">
                <a:solidFill>
                  <a:schemeClr val="bg1">
                    <a:lumMod val="75000"/>
                  </a:schemeClr>
                </a:solidFill>
              </a:rPr>
              <a:t>LEVEL</a:t>
            </a:r>
          </a:p>
        </p:txBody>
      </p:sp>
      <p:cxnSp>
        <p:nvCxnSpPr>
          <p:cNvPr id="53" name="Straight Connector 52"/>
          <p:cNvCxnSpPr/>
          <p:nvPr/>
        </p:nvCxnSpPr>
        <p:spPr>
          <a:xfrm>
            <a:off x="291629" y="2698000"/>
            <a:ext cx="0" cy="761062"/>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282223" y="2698000"/>
            <a:ext cx="544518" cy="584776"/>
          </a:xfrm>
          <a:prstGeom prst="rect">
            <a:avLst/>
          </a:prstGeom>
          <a:noFill/>
        </p:spPr>
        <p:txBody>
          <a:bodyPr wrap="square" rtlCol="0">
            <a:spAutoFit/>
          </a:bodyPr>
          <a:lstStyle/>
          <a:p>
            <a:r>
              <a:rPr lang="en-US" sz="3200" b="1" dirty="0">
                <a:solidFill>
                  <a:schemeClr val="bg1">
                    <a:lumMod val="75000"/>
                  </a:schemeClr>
                </a:solidFill>
              </a:rPr>
              <a:t>4</a:t>
            </a:r>
          </a:p>
        </p:txBody>
      </p:sp>
      <p:cxnSp>
        <p:nvCxnSpPr>
          <p:cNvPr id="60" name="Straight Connector 59"/>
          <p:cNvCxnSpPr/>
          <p:nvPr/>
        </p:nvCxnSpPr>
        <p:spPr>
          <a:xfrm>
            <a:off x="291629" y="3571993"/>
            <a:ext cx="0" cy="761062"/>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282223" y="3571993"/>
            <a:ext cx="544518" cy="584776"/>
          </a:xfrm>
          <a:prstGeom prst="rect">
            <a:avLst/>
          </a:prstGeom>
          <a:noFill/>
        </p:spPr>
        <p:txBody>
          <a:bodyPr wrap="square" rtlCol="0">
            <a:spAutoFit/>
          </a:bodyPr>
          <a:lstStyle/>
          <a:p>
            <a:r>
              <a:rPr lang="en-US" sz="3200" b="1" dirty="0">
                <a:solidFill>
                  <a:schemeClr val="bg1">
                    <a:lumMod val="75000"/>
                  </a:schemeClr>
                </a:solidFill>
              </a:rPr>
              <a:t>3</a:t>
            </a:r>
          </a:p>
        </p:txBody>
      </p:sp>
      <p:cxnSp>
        <p:nvCxnSpPr>
          <p:cNvPr id="63" name="Straight Connector 62"/>
          <p:cNvCxnSpPr/>
          <p:nvPr/>
        </p:nvCxnSpPr>
        <p:spPr>
          <a:xfrm>
            <a:off x="291629" y="4447821"/>
            <a:ext cx="0" cy="761062"/>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282223" y="4447821"/>
            <a:ext cx="544518" cy="584776"/>
          </a:xfrm>
          <a:prstGeom prst="rect">
            <a:avLst/>
          </a:prstGeom>
          <a:noFill/>
        </p:spPr>
        <p:txBody>
          <a:bodyPr wrap="square" rtlCol="0">
            <a:spAutoFit/>
          </a:bodyPr>
          <a:lstStyle/>
          <a:p>
            <a:r>
              <a:rPr lang="en-US" sz="3200" b="1" dirty="0">
                <a:solidFill>
                  <a:schemeClr val="bg1">
                    <a:lumMod val="75000"/>
                  </a:schemeClr>
                </a:solidFill>
              </a:rPr>
              <a:t>2</a:t>
            </a:r>
          </a:p>
        </p:txBody>
      </p:sp>
      <p:cxnSp>
        <p:nvCxnSpPr>
          <p:cNvPr id="66" name="Straight Connector 65"/>
          <p:cNvCxnSpPr/>
          <p:nvPr/>
        </p:nvCxnSpPr>
        <p:spPr>
          <a:xfrm>
            <a:off x="291629" y="5321814"/>
            <a:ext cx="0" cy="761062"/>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7" name="TextBox 66"/>
          <p:cNvSpPr txBox="1"/>
          <p:nvPr/>
        </p:nvSpPr>
        <p:spPr>
          <a:xfrm>
            <a:off x="282223" y="5321814"/>
            <a:ext cx="544518" cy="584776"/>
          </a:xfrm>
          <a:prstGeom prst="rect">
            <a:avLst/>
          </a:prstGeom>
          <a:noFill/>
        </p:spPr>
        <p:txBody>
          <a:bodyPr wrap="square" rtlCol="0">
            <a:spAutoFit/>
          </a:bodyPr>
          <a:lstStyle/>
          <a:p>
            <a:r>
              <a:rPr lang="en-US" sz="3200" b="1" dirty="0">
                <a:solidFill>
                  <a:schemeClr val="bg1">
                    <a:lumMod val="75000"/>
                  </a:schemeClr>
                </a:solidFill>
              </a:rPr>
              <a:t>1</a:t>
            </a:r>
          </a:p>
        </p:txBody>
      </p:sp>
      <p:pic>
        <p:nvPicPr>
          <p:cNvPr id="14" name="Picture 13"/>
          <p:cNvPicPr>
            <a:picLocks noChangeAspect="1"/>
          </p:cNvPicPr>
          <p:nvPr/>
        </p:nvPicPr>
        <p:blipFill>
          <a:blip r:embed="rId2">
            <a:alphaModFix amt="50000"/>
          </a:blip>
          <a:stretch>
            <a:fillRect/>
          </a:stretch>
        </p:blipFill>
        <p:spPr>
          <a:xfrm>
            <a:off x="2058272" y="1360436"/>
            <a:ext cx="349197" cy="349197"/>
          </a:xfrm>
          <a:prstGeom prst="rect">
            <a:avLst/>
          </a:prstGeom>
        </p:spPr>
      </p:pic>
      <p:pic>
        <p:nvPicPr>
          <p:cNvPr id="15" name="Picture 14"/>
          <p:cNvPicPr>
            <a:picLocks noChangeAspect="1"/>
          </p:cNvPicPr>
          <p:nvPr/>
        </p:nvPicPr>
        <p:blipFill>
          <a:blip r:embed="rId3">
            <a:alphaModFix amt="50000"/>
          </a:blip>
          <a:stretch>
            <a:fillRect/>
          </a:stretch>
        </p:blipFill>
        <p:spPr>
          <a:xfrm>
            <a:off x="3209730" y="1360428"/>
            <a:ext cx="349206" cy="349206"/>
          </a:xfrm>
          <a:prstGeom prst="rect">
            <a:avLst/>
          </a:prstGeom>
        </p:spPr>
      </p:pic>
      <p:pic>
        <p:nvPicPr>
          <p:cNvPr id="17" name="Picture 16"/>
          <p:cNvPicPr>
            <a:picLocks noChangeAspect="1"/>
          </p:cNvPicPr>
          <p:nvPr/>
        </p:nvPicPr>
        <p:blipFill>
          <a:blip r:embed="rId4">
            <a:alphaModFix amt="50000"/>
          </a:blip>
          <a:stretch>
            <a:fillRect/>
          </a:stretch>
        </p:blipFill>
        <p:spPr>
          <a:xfrm>
            <a:off x="6661176" y="1360410"/>
            <a:ext cx="349224" cy="349224"/>
          </a:xfrm>
          <a:prstGeom prst="rect">
            <a:avLst/>
          </a:prstGeom>
          <a:noFill/>
        </p:spPr>
      </p:pic>
      <p:pic>
        <p:nvPicPr>
          <p:cNvPr id="18" name="Picture 17"/>
          <p:cNvPicPr>
            <a:picLocks noChangeAspect="1"/>
          </p:cNvPicPr>
          <p:nvPr/>
        </p:nvPicPr>
        <p:blipFill>
          <a:blip r:embed="rId5">
            <a:alphaModFix amt="50000"/>
          </a:blip>
          <a:stretch>
            <a:fillRect/>
          </a:stretch>
        </p:blipFill>
        <p:spPr>
          <a:xfrm>
            <a:off x="7795700" y="1360436"/>
            <a:ext cx="349198" cy="349198"/>
          </a:xfrm>
          <a:prstGeom prst="rect">
            <a:avLst/>
          </a:prstGeom>
          <a:noFill/>
        </p:spPr>
      </p:pic>
      <p:sp>
        <p:nvSpPr>
          <p:cNvPr id="20" name="TextBox 19"/>
          <p:cNvSpPr txBox="1"/>
          <p:nvPr/>
        </p:nvSpPr>
        <p:spPr>
          <a:xfrm>
            <a:off x="1964075" y="1857370"/>
            <a:ext cx="1349941" cy="230832"/>
          </a:xfrm>
          <a:prstGeom prst="rect">
            <a:avLst/>
          </a:prstGeom>
          <a:noFill/>
        </p:spPr>
        <p:txBody>
          <a:bodyPr wrap="square" rtlCol="0">
            <a:spAutoFit/>
          </a:bodyPr>
          <a:lstStyle/>
          <a:p>
            <a:r>
              <a:rPr lang="en-US" sz="900" b="1" dirty="0">
                <a:solidFill>
                  <a:schemeClr val="bg1">
                    <a:lumMod val="65000"/>
                  </a:schemeClr>
                </a:solidFill>
              </a:rPr>
              <a:t>Communication</a:t>
            </a:r>
          </a:p>
        </p:txBody>
      </p:sp>
      <p:sp>
        <p:nvSpPr>
          <p:cNvPr id="21" name="TextBox 20"/>
          <p:cNvSpPr txBox="1"/>
          <p:nvPr/>
        </p:nvSpPr>
        <p:spPr>
          <a:xfrm>
            <a:off x="3115533" y="1857370"/>
            <a:ext cx="1349941" cy="230832"/>
          </a:xfrm>
          <a:prstGeom prst="rect">
            <a:avLst/>
          </a:prstGeom>
          <a:noFill/>
        </p:spPr>
        <p:txBody>
          <a:bodyPr wrap="square" rtlCol="0">
            <a:spAutoFit/>
          </a:bodyPr>
          <a:lstStyle/>
          <a:p>
            <a:r>
              <a:rPr lang="en-US" sz="900" b="1" dirty="0">
                <a:solidFill>
                  <a:schemeClr val="bg1">
                    <a:lumMod val="75000"/>
                  </a:schemeClr>
                </a:solidFill>
              </a:rPr>
              <a:t>Content</a:t>
            </a:r>
          </a:p>
        </p:txBody>
      </p:sp>
      <p:sp>
        <p:nvSpPr>
          <p:cNvPr id="23" name="TextBox 22"/>
          <p:cNvSpPr txBox="1"/>
          <p:nvPr/>
        </p:nvSpPr>
        <p:spPr>
          <a:xfrm>
            <a:off x="6566979" y="1857370"/>
            <a:ext cx="1049858" cy="369332"/>
          </a:xfrm>
          <a:prstGeom prst="rect">
            <a:avLst/>
          </a:prstGeom>
          <a:noFill/>
        </p:spPr>
        <p:txBody>
          <a:bodyPr wrap="square" rtlCol="0">
            <a:spAutoFit/>
          </a:bodyPr>
          <a:lstStyle/>
          <a:p>
            <a:r>
              <a:rPr lang="en-US" sz="900" b="1" dirty="0">
                <a:solidFill>
                  <a:schemeClr val="bg1">
                    <a:lumMod val="75000"/>
                  </a:schemeClr>
                </a:solidFill>
              </a:rPr>
              <a:t>Creative Innovation</a:t>
            </a:r>
          </a:p>
        </p:txBody>
      </p:sp>
      <p:sp>
        <p:nvSpPr>
          <p:cNvPr id="24" name="TextBox 23"/>
          <p:cNvSpPr txBox="1"/>
          <p:nvPr/>
        </p:nvSpPr>
        <p:spPr>
          <a:xfrm>
            <a:off x="7701503" y="1857370"/>
            <a:ext cx="1349941" cy="230832"/>
          </a:xfrm>
          <a:prstGeom prst="rect">
            <a:avLst/>
          </a:prstGeom>
          <a:noFill/>
        </p:spPr>
        <p:txBody>
          <a:bodyPr wrap="square" rtlCol="0">
            <a:spAutoFit/>
          </a:bodyPr>
          <a:lstStyle/>
          <a:p>
            <a:r>
              <a:rPr lang="en-US" sz="900" b="1" dirty="0">
                <a:solidFill>
                  <a:schemeClr val="bg1">
                    <a:lumMod val="75000"/>
                  </a:schemeClr>
                </a:solidFill>
              </a:rPr>
              <a:t>Confidence</a:t>
            </a:r>
          </a:p>
        </p:txBody>
      </p:sp>
      <p:sp>
        <p:nvSpPr>
          <p:cNvPr id="26" name="TextBox 25"/>
          <p:cNvSpPr txBox="1"/>
          <p:nvPr/>
        </p:nvSpPr>
        <p:spPr>
          <a:xfrm>
            <a:off x="1964075" y="2782669"/>
            <a:ext cx="1349941" cy="230832"/>
          </a:xfrm>
          <a:prstGeom prst="rect">
            <a:avLst/>
          </a:prstGeom>
          <a:noFill/>
        </p:spPr>
        <p:txBody>
          <a:bodyPr wrap="square" rtlCol="0">
            <a:spAutoFit/>
          </a:bodyPr>
          <a:lstStyle/>
          <a:p>
            <a:r>
              <a:rPr lang="en-US" sz="900" dirty="0">
                <a:solidFill>
                  <a:schemeClr val="bg1">
                    <a:lumMod val="75000"/>
                  </a:schemeClr>
                </a:solidFill>
              </a:rPr>
              <a:t>Tell a joint story</a:t>
            </a:r>
          </a:p>
        </p:txBody>
      </p:sp>
      <p:sp>
        <p:nvSpPr>
          <p:cNvPr id="27" name="TextBox 26"/>
          <p:cNvSpPr txBox="1"/>
          <p:nvPr/>
        </p:nvSpPr>
        <p:spPr>
          <a:xfrm>
            <a:off x="3115533" y="2782669"/>
            <a:ext cx="1058671" cy="230832"/>
          </a:xfrm>
          <a:prstGeom prst="rect">
            <a:avLst/>
          </a:prstGeom>
          <a:noFill/>
        </p:spPr>
        <p:txBody>
          <a:bodyPr wrap="square" rtlCol="0">
            <a:spAutoFit/>
          </a:bodyPr>
          <a:lstStyle/>
          <a:p>
            <a:r>
              <a:rPr lang="en-US" sz="900" dirty="0">
                <a:solidFill>
                  <a:schemeClr val="bg1">
                    <a:lumMod val="75000"/>
                  </a:schemeClr>
                </a:solidFill>
              </a:rPr>
              <a:t>Expertise</a:t>
            </a:r>
          </a:p>
        </p:txBody>
      </p:sp>
      <p:sp>
        <p:nvSpPr>
          <p:cNvPr id="29" name="TextBox 28"/>
          <p:cNvSpPr txBox="1"/>
          <p:nvPr/>
        </p:nvSpPr>
        <p:spPr>
          <a:xfrm>
            <a:off x="6566979" y="2782669"/>
            <a:ext cx="1049858" cy="230832"/>
          </a:xfrm>
          <a:prstGeom prst="rect">
            <a:avLst/>
          </a:prstGeom>
          <a:noFill/>
        </p:spPr>
        <p:txBody>
          <a:bodyPr wrap="square" rtlCol="0">
            <a:spAutoFit/>
          </a:bodyPr>
          <a:lstStyle/>
          <a:p>
            <a:r>
              <a:rPr lang="en-US" sz="900" dirty="0">
                <a:solidFill>
                  <a:schemeClr val="bg1">
                    <a:lumMod val="75000"/>
                  </a:schemeClr>
                </a:solidFill>
              </a:rPr>
              <a:t>Vision</a:t>
            </a:r>
          </a:p>
        </p:txBody>
      </p:sp>
      <p:sp>
        <p:nvSpPr>
          <p:cNvPr id="30" name="TextBox 29"/>
          <p:cNvSpPr txBox="1"/>
          <p:nvPr/>
        </p:nvSpPr>
        <p:spPr>
          <a:xfrm>
            <a:off x="7701503" y="2782669"/>
            <a:ext cx="1349941" cy="230832"/>
          </a:xfrm>
          <a:prstGeom prst="rect">
            <a:avLst/>
          </a:prstGeom>
          <a:noFill/>
        </p:spPr>
        <p:txBody>
          <a:bodyPr wrap="square" rtlCol="0">
            <a:spAutoFit/>
          </a:bodyPr>
          <a:lstStyle/>
          <a:p>
            <a:r>
              <a:rPr lang="en-US" sz="900" dirty="0">
                <a:solidFill>
                  <a:schemeClr val="bg1">
                    <a:lumMod val="75000"/>
                  </a:schemeClr>
                </a:solidFill>
              </a:rPr>
              <a:t>Dare to fail</a:t>
            </a:r>
          </a:p>
        </p:txBody>
      </p:sp>
      <p:sp>
        <p:nvSpPr>
          <p:cNvPr id="32" name="TextBox 31"/>
          <p:cNvSpPr txBox="1"/>
          <p:nvPr/>
        </p:nvSpPr>
        <p:spPr>
          <a:xfrm>
            <a:off x="1964075" y="3653135"/>
            <a:ext cx="1349941" cy="230832"/>
          </a:xfrm>
          <a:prstGeom prst="rect">
            <a:avLst/>
          </a:prstGeom>
          <a:noFill/>
        </p:spPr>
        <p:txBody>
          <a:bodyPr wrap="square" rtlCol="0">
            <a:spAutoFit/>
          </a:bodyPr>
          <a:lstStyle/>
          <a:p>
            <a:r>
              <a:rPr lang="en-US" sz="900" dirty="0">
                <a:solidFill>
                  <a:schemeClr val="bg1">
                    <a:lumMod val="75000"/>
                  </a:schemeClr>
                </a:solidFill>
              </a:rPr>
              <a:t>Dialogue</a:t>
            </a:r>
          </a:p>
        </p:txBody>
      </p:sp>
      <p:sp>
        <p:nvSpPr>
          <p:cNvPr id="33" name="TextBox 32"/>
          <p:cNvSpPr txBox="1"/>
          <p:nvPr/>
        </p:nvSpPr>
        <p:spPr>
          <a:xfrm>
            <a:off x="3115534" y="3653135"/>
            <a:ext cx="1134524" cy="369332"/>
          </a:xfrm>
          <a:prstGeom prst="rect">
            <a:avLst/>
          </a:prstGeom>
          <a:noFill/>
        </p:spPr>
        <p:txBody>
          <a:bodyPr wrap="square" rtlCol="0">
            <a:spAutoFit/>
          </a:bodyPr>
          <a:lstStyle/>
          <a:p>
            <a:r>
              <a:rPr lang="en-US" sz="900" dirty="0">
                <a:solidFill>
                  <a:schemeClr val="bg1">
                    <a:lumMod val="75000"/>
                  </a:schemeClr>
                </a:solidFill>
              </a:rPr>
              <a:t>Making </a:t>
            </a:r>
          </a:p>
          <a:p>
            <a:r>
              <a:rPr lang="en-US" sz="900" dirty="0">
                <a:solidFill>
                  <a:schemeClr val="bg1">
                    <a:lumMod val="75000"/>
                  </a:schemeClr>
                </a:solidFill>
              </a:rPr>
              <a:t>connections</a:t>
            </a:r>
          </a:p>
        </p:txBody>
      </p:sp>
      <p:sp>
        <p:nvSpPr>
          <p:cNvPr id="35" name="TextBox 34"/>
          <p:cNvSpPr txBox="1"/>
          <p:nvPr/>
        </p:nvSpPr>
        <p:spPr>
          <a:xfrm>
            <a:off x="6566979" y="3653135"/>
            <a:ext cx="1049858" cy="230832"/>
          </a:xfrm>
          <a:prstGeom prst="rect">
            <a:avLst/>
          </a:prstGeom>
          <a:noFill/>
        </p:spPr>
        <p:txBody>
          <a:bodyPr wrap="square" rtlCol="0">
            <a:spAutoFit/>
          </a:bodyPr>
          <a:lstStyle/>
          <a:p>
            <a:r>
              <a:rPr lang="en-US" sz="900" dirty="0">
                <a:solidFill>
                  <a:schemeClr val="bg1">
                    <a:lumMod val="75000"/>
                  </a:schemeClr>
                </a:solidFill>
              </a:rPr>
              <a:t>Voice</a:t>
            </a:r>
          </a:p>
        </p:txBody>
      </p:sp>
      <p:sp>
        <p:nvSpPr>
          <p:cNvPr id="36" name="TextBox 35"/>
          <p:cNvSpPr txBox="1"/>
          <p:nvPr/>
        </p:nvSpPr>
        <p:spPr>
          <a:xfrm>
            <a:off x="7701503" y="3653135"/>
            <a:ext cx="1226121" cy="369332"/>
          </a:xfrm>
          <a:prstGeom prst="rect">
            <a:avLst/>
          </a:prstGeom>
          <a:noFill/>
        </p:spPr>
        <p:txBody>
          <a:bodyPr wrap="square" rtlCol="0">
            <a:spAutoFit/>
          </a:bodyPr>
          <a:lstStyle/>
          <a:p>
            <a:r>
              <a:rPr lang="en-US" sz="900" dirty="0">
                <a:solidFill>
                  <a:schemeClr val="bg1">
                    <a:lumMod val="75000"/>
                  </a:schemeClr>
                </a:solidFill>
              </a:rPr>
              <a:t>Calculated </a:t>
            </a:r>
          </a:p>
          <a:p>
            <a:r>
              <a:rPr lang="en-US" sz="900" dirty="0">
                <a:solidFill>
                  <a:schemeClr val="bg1">
                    <a:lumMod val="75000"/>
                  </a:schemeClr>
                </a:solidFill>
              </a:rPr>
              <a:t>risks</a:t>
            </a:r>
          </a:p>
        </p:txBody>
      </p:sp>
      <p:sp>
        <p:nvSpPr>
          <p:cNvPr id="38" name="TextBox 37"/>
          <p:cNvSpPr txBox="1"/>
          <p:nvPr/>
        </p:nvSpPr>
        <p:spPr>
          <a:xfrm>
            <a:off x="1964075" y="4518612"/>
            <a:ext cx="1349941" cy="230832"/>
          </a:xfrm>
          <a:prstGeom prst="rect">
            <a:avLst/>
          </a:prstGeom>
          <a:noFill/>
        </p:spPr>
        <p:txBody>
          <a:bodyPr wrap="square" rtlCol="0">
            <a:spAutoFit/>
          </a:bodyPr>
          <a:lstStyle/>
          <a:p>
            <a:r>
              <a:rPr lang="en-US" sz="900" dirty="0">
                <a:solidFill>
                  <a:schemeClr val="bg1">
                    <a:lumMod val="75000"/>
                  </a:schemeClr>
                </a:solidFill>
              </a:rPr>
              <a:t>Show and tell</a:t>
            </a:r>
          </a:p>
        </p:txBody>
      </p:sp>
      <p:sp>
        <p:nvSpPr>
          <p:cNvPr id="39" name="TextBox 38"/>
          <p:cNvSpPr txBox="1"/>
          <p:nvPr/>
        </p:nvSpPr>
        <p:spPr>
          <a:xfrm>
            <a:off x="3115534" y="4518612"/>
            <a:ext cx="1134524" cy="507831"/>
          </a:xfrm>
          <a:prstGeom prst="rect">
            <a:avLst/>
          </a:prstGeom>
          <a:noFill/>
        </p:spPr>
        <p:txBody>
          <a:bodyPr wrap="square" rtlCol="0">
            <a:spAutoFit/>
          </a:bodyPr>
          <a:lstStyle/>
          <a:p>
            <a:r>
              <a:rPr lang="en-US" sz="900" dirty="0">
                <a:solidFill>
                  <a:schemeClr val="bg1">
                    <a:lumMod val="75000"/>
                  </a:schemeClr>
                </a:solidFill>
              </a:rPr>
              <a:t>Wide breadth/ Shallow understanding</a:t>
            </a:r>
          </a:p>
        </p:txBody>
      </p:sp>
      <p:sp>
        <p:nvSpPr>
          <p:cNvPr id="41" name="TextBox 40"/>
          <p:cNvSpPr txBox="1"/>
          <p:nvPr/>
        </p:nvSpPr>
        <p:spPr>
          <a:xfrm>
            <a:off x="6566979" y="4518612"/>
            <a:ext cx="1049858" cy="230832"/>
          </a:xfrm>
          <a:prstGeom prst="rect">
            <a:avLst/>
          </a:prstGeom>
          <a:noFill/>
        </p:spPr>
        <p:txBody>
          <a:bodyPr wrap="square" rtlCol="0">
            <a:spAutoFit/>
          </a:bodyPr>
          <a:lstStyle/>
          <a:p>
            <a:r>
              <a:rPr lang="en-US" sz="900" dirty="0">
                <a:solidFill>
                  <a:schemeClr val="bg1">
                    <a:lumMod val="75000"/>
                  </a:schemeClr>
                </a:solidFill>
              </a:rPr>
              <a:t>Means-end</a:t>
            </a:r>
          </a:p>
        </p:txBody>
      </p:sp>
      <p:sp>
        <p:nvSpPr>
          <p:cNvPr id="42" name="TextBox 41"/>
          <p:cNvSpPr txBox="1"/>
          <p:nvPr/>
        </p:nvSpPr>
        <p:spPr>
          <a:xfrm>
            <a:off x="7701503" y="4518612"/>
            <a:ext cx="1349941" cy="230832"/>
          </a:xfrm>
          <a:prstGeom prst="rect">
            <a:avLst/>
          </a:prstGeom>
          <a:noFill/>
        </p:spPr>
        <p:txBody>
          <a:bodyPr wrap="square" rtlCol="0">
            <a:spAutoFit/>
          </a:bodyPr>
          <a:lstStyle/>
          <a:p>
            <a:r>
              <a:rPr lang="en-US" sz="900" dirty="0">
                <a:solidFill>
                  <a:schemeClr val="bg1">
                    <a:lumMod val="75000"/>
                  </a:schemeClr>
                </a:solidFill>
              </a:rPr>
              <a:t>Where do I stand?</a:t>
            </a:r>
          </a:p>
        </p:txBody>
      </p:sp>
      <p:sp>
        <p:nvSpPr>
          <p:cNvPr id="44" name="TextBox 43"/>
          <p:cNvSpPr txBox="1"/>
          <p:nvPr/>
        </p:nvSpPr>
        <p:spPr>
          <a:xfrm>
            <a:off x="1964075" y="5394440"/>
            <a:ext cx="1349941" cy="230832"/>
          </a:xfrm>
          <a:prstGeom prst="rect">
            <a:avLst/>
          </a:prstGeom>
          <a:noFill/>
        </p:spPr>
        <p:txBody>
          <a:bodyPr wrap="square" rtlCol="0">
            <a:spAutoFit/>
          </a:bodyPr>
          <a:lstStyle/>
          <a:p>
            <a:r>
              <a:rPr lang="en-US" sz="900" dirty="0">
                <a:solidFill>
                  <a:schemeClr val="bg1">
                    <a:lumMod val="75000"/>
                  </a:schemeClr>
                </a:solidFill>
              </a:rPr>
              <a:t>Raw emotion</a:t>
            </a:r>
          </a:p>
        </p:txBody>
      </p:sp>
      <p:sp>
        <p:nvSpPr>
          <p:cNvPr id="45" name="TextBox 44"/>
          <p:cNvSpPr txBox="1"/>
          <p:nvPr/>
        </p:nvSpPr>
        <p:spPr>
          <a:xfrm>
            <a:off x="3115534" y="5394440"/>
            <a:ext cx="1058670" cy="369332"/>
          </a:xfrm>
          <a:prstGeom prst="rect">
            <a:avLst/>
          </a:prstGeom>
          <a:noFill/>
        </p:spPr>
        <p:txBody>
          <a:bodyPr wrap="square" rtlCol="0">
            <a:spAutoFit/>
          </a:bodyPr>
          <a:lstStyle/>
          <a:p>
            <a:r>
              <a:rPr lang="en-US" sz="900" dirty="0">
                <a:solidFill>
                  <a:schemeClr val="bg1">
                    <a:lumMod val="75000"/>
                  </a:schemeClr>
                </a:solidFill>
              </a:rPr>
              <a:t>Early learning/ Situation specific</a:t>
            </a:r>
          </a:p>
        </p:txBody>
      </p:sp>
      <p:sp>
        <p:nvSpPr>
          <p:cNvPr id="47" name="TextBox 46"/>
          <p:cNvSpPr txBox="1"/>
          <p:nvPr/>
        </p:nvSpPr>
        <p:spPr>
          <a:xfrm>
            <a:off x="6566979" y="5394440"/>
            <a:ext cx="1049858" cy="230832"/>
          </a:xfrm>
          <a:prstGeom prst="rect">
            <a:avLst/>
          </a:prstGeom>
          <a:noFill/>
        </p:spPr>
        <p:txBody>
          <a:bodyPr wrap="square" rtlCol="0">
            <a:spAutoFit/>
          </a:bodyPr>
          <a:lstStyle/>
          <a:p>
            <a:r>
              <a:rPr lang="en-US" sz="900" dirty="0">
                <a:solidFill>
                  <a:schemeClr val="bg1">
                    <a:lumMod val="75000"/>
                  </a:schemeClr>
                </a:solidFill>
              </a:rPr>
              <a:t>Experimentation</a:t>
            </a:r>
          </a:p>
        </p:txBody>
      </p:sp>
      <p:sp>
        <p:nvSpPr>
          <p:cNvPr id="48" name="TextBox 47"/>
          <p:cNvSpPr txBox="1"/>
          <p:nvPr/>
        </p:nvSpPr>
        <p:spPr>
          <a:xfrm>
            <a:off x="7701503" y="5394440"/>
            <a:ext cx="1349941" cy="230832"/>
          </a:xfrm>
          <a:prstGeom prst="rect">
            <a:avLst/>
          </a:prstGeom>
          <a:noFill/>
        </p:spPr>
        <p:txBody>
          <a:bodyPr wrap="square" rtlCol="0">
            <a:spAutoFit/>
          </a:bodyPr>
          <a:lstStyle/>
          <a:p>
            <a:r>
              <a:rPr lang="en-US" sz="900" dirty="0">
                <a:solidFill>
                  <a:schemeClr val="bg1">
                    <a:lumMod val="75000"/>
                  </a:schemeClr>
                </a:solidFill>
              </a:rPr>
              <a:t>Barrel on</a:t>
            </a:r>
          </a:p>
        </p:txBody>
      </p:sp>
      <p:grpSp>
        <p:nvGrpSpPr>
          <p:cNvPr id="3" name="Group 2"/>
          <p:cNvGrpSpPr/>
          <p:nvPr/>
        </p:nvGrpSpPr>
        <p:grpSpPr>
          <a:xfrm>
            <a:off x="2034973" y="2707407"/>
            <a:ext cx="987772" cy="2623814"/>
            <a:chOff x="2286000" y="2707407"/>
            <a:chExt cx="1300703" cy="2623814"/>
          </a:xfrm>
        </p:grpSpPr>
        <p:cxnSp>
          <p:nvCxnSpPr>
            <p:cNvPr id="71" name="Straight Arrow Connector 70"/>
            <p:cNvCxnSpPr/>
            <p:nvPr/>
          </p:nvCxnSpPr>
          <p:spPr>
            <a:xfrm>
              <a:off x="2286000" y="2707407"/>
              <a:ext cx="1300703" cy="0"/>
            </a:xfrm>
            <a:prstGeom prst="straightConnector1">
              <a:avLst/>
            </a:prstGeom>
            <a:ln w="9525" cmpd="sng">
              <a:solidFill>
                <a:srgbClr val="A6A6A6"/>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a:off x="2286000" y="3581400"/>
              <a:ext cx="1300703" cy="0"/>
            </a:xfrm>
            <a:prstGeom prst="straightConnector1">
              <a:avLst/>
            </a:prstGeom>
            <a:ln w="9525" cmpd="sng">
              <a:solidFill>
                <a:srgbClr val="A6A6A6"/>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a:off x="2286000" y="4457228"/>
              <a:ext cx="1300703" cy="0"/>
            </a:xfrm>
            <a:prstGeom prst="straightConnector1">
              <a:avLst/>
            </a:prstGeom>
            <a:ln w="9525" cmpd="sng">
              <a:solidFill>
                <a:srgbClr val="A6A6A6"/>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a:off x="2286000" y="5331221"/>
              <a:ext cx="1300703" cy="0"/>
            </a:xfrm>
            <a:prstGeom prst="straightConnector1">
              <a:avLst/>
            </a:prstGeom>
            <a:ln w="9525" cmpd="sng">
              <a:solidFill>
                <a:srgbClr val="A6A6A6"/>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4" name="Group 3"/>
          <p:cNvGrpSpPr/>
          <p:nvPr/>
        </p:nvGrpSpPr>
        <p:grpSpPr>
          <a:xfrm>
            <a:off x="3186431" y="2707407"/>
            <a:ext cx="987772" cy="2623814"/>
            <a:chOff x="3657600" y="2707407"/>
            <a:chExt cx="1300703" cy="2623814"/>
          </a:xfrm>
        </p:grpSpPr>
        <p:cxnSp>
          <p:nvCxnSpPr>
            <p:cNvPr id="76" name="Straight Arrow Connector 75"/>
            <p:cNvCxnSpPr/>
            <p:nvPr/>
          </p:nvCxnSpPr>
          <p:spPr>
            <a:xfrm>
              <a:off x="3657600" y="2707407"/>
              <a:ext cx="1300703" cy="0"/>
            </a:xfrm>
            <a:prstGeom prst="straightConnector1">
              <a:avLst/>
            </a:prstGeom>
            <a:ln w="9525" cmpd="sng">
              <a:solidFill>
                <a:srgbClr val="A6A6A6"/>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3657600" y="3581400"/>
              <a:ext cx="1300703" cy="0"/>
            </a:xfrm>
            <a:prstGeom prst="straightConnector1">
              <a:avLst/>
            </a:prstGeom>
            <a:ln w="9525" cmpd="sng">
              <a:solidFill>
                <a:srgbClr val="A6A6A6"/>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a:off x="3657600" y="4457228"/>
              <a:ext cx="1300703" cy="0"/>
            </a:xfrm>
            <a:prstGeom prst="straightConnector1">
              <a:avLst/>
            </a:prstGeom>
            <a:ln w="9525" cmpd="sng">
              <a:solidFill>
                <a:srgbClr val="A6A6A6"/>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a:off x="3657600" y="5331221"/>
              <a:ext cx="1300703" cy="0"/>
            </a:xfrm>
            <a:prstGeom prst="straightConnector1">
              <a:avLst/>
            </a:prstGeom>
            <a:ln w="9525" cmpd="sng">
              <a:solidFill>
                <a:srgbClr val="A6A6A6"/>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a:off x="6637877" y="2707407"/>
            <a:ext cx="987772" cy="2623814"/>
            <a:chOff x="6400800" y="2707407"/>
            <a:chExt cx="1300703" cy="2623814"/>
          </a:xfrm>
        </p:grpSpPr>
        <p:cxnSp>
          <p:nvCxnSpPr>
            <p:cNvPr id="86" name="Straight Arrow Connector 85"/>
            <p:cNvCxnSpPr/>
            <p:nvPr/>
          </p:nvCxnSpPr>
          <p:spPr>
            <a:xfrm>
              <a:off x="6400800" y="2707407"/>
              <a:ext cx="1300703" cy="0"/>
            </a:xfrm>
            <a:prstGeom prst="straightConnector1">
              <a:avLst/>
            </a:prstGeom>
            <a:ln w="9525" cmpd="sng">
              <a:solidFill>
                <a:srgbClr val="A6A6A6"/>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a:off x="6400800" y="3581400"/>
              <a:ext cx="1300703" cy="0"/>
            </a:xfrm>
            <a:prstGeom prst="straightConnector1">
              <a:avLst/>
            </a:prstGeom>
            <a:ln w="9525" cmpd="sng">
              <a:solidFill>
                <a:srgbClr val="A6A6A6"/>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a:off x="6400800" y="4457228"/>
              <a:ext cx="1300703" cy="0"/>
            </a:xfrm>
            <a:prstGeom prst="straightConnector1">
              <a:avLst/>
            </a:prstGeom>
            <a:ln w="9525" cmpd="sng">
              <a:solidFill>
                <a:srgbClr val="A6A6A6"/>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a:off x="6400800" y="5331221"/>
              <a:ext cx="1300703" cy="0"/>
            </a:xfrm>
            <a:prstGeom prst="straightConnector1">
              <a:avLst/>
            </a:prstGeom>
            <a:ln w="9525" cmpd="sng">
              <a:solidFill>
                <a:srgbClr val="A6A6A6"/>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7784150" y="2707407"/>
            <a:ext cx="978849" cy="2623814"/>
            <a:chOff x="7784150" y="2707407"/>
            <a:chExt cx="1288953" cy="2623814"/>
          </a:xfrm>
        </p:grpSpPr>
        <p:cxnSp>
          <p:nvCxnSpPr>
            <p:cNvPr id="91" name="Straight Arrow Connector 90"/>
            <p:cNvCxnSpPr/>
            <p:nvPr/>
          </p:nvCxnSpPr>
          <p:spPr>
            <a:xfrm>
              <a:off x="7784150" y="2707407"/>
              <a:ext cx="1288953" cy="0"/>
            </a:xfrm>
            <a:prstGeom prst="straightConnector1">
              <a:avLst/>
            </a:prstGeom>
            <a:ln w="9525" cmpd="sng">
              <a:solidFill>
                <a:srgbClr val="A6A6A6"/>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a:off x="7784150" y="3581400"/>
              <a:ext cx="1288953" cy="0"/>
            </a:xfrm>
            <a:prstGeom prst="straightConnector1">
              <a:avLst/>
            </a:prstGeom>
            <a:ln w="9525" cmpd="sng">
              <a:solidFill>
                <a:srgbClr val="A6A6A6"/>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a:off x="7784150" y="4457228"/>
              <a:ext cx="1288953" cy="0"/>
            </a:xfrm>
            <a:prstGeom prst="straightConnector1">
              <a:avLst/>
            </a:prstGeom>
            <a:ln w="9525" cmpd="sng">
              <a:solidFill>
                <a:srgbClr val="A6A6A6"/>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a:off x="7784150" y="5331221"/>
              <a:ext cx="1288953" cy="0"/>
            </a:xfrm>
            <a:prstGeom prst="straightConnector1">
              <a:avLst/>
            </a:prstGeom>
            <a:ln w="9525" cmpd="sng">
              <a:solidFill>
                <a:srgbClr val="A6A6A6"/>
              </a:solidFill>
              <a:headEnd type="none"/>
              <a:tailEnd type="none"/>
            </a:ln>
            <a:effectLst/>
          </p:spPr>
          <p:style>
            <a:lnRef idx="2">
              <a:schemeClr val="accent1"/>
            </a:lnRef>
            <a:fillRef idx="0">
              <a:schemeClr val="accent1"/>
            </a:fillRef>
            <a:effectRef idx="1">
              <a:schemeClr val="accent1"/>
            </a:effectRef>
            <a:fontRef idx="minor">
              <a:schemeClr val="tx1"/>
            </a:fontRef>
          </p:style>
        </p:cxnSp>
      </p:grpSp>
      <p:pic>
        <p:nvPicPr>
          <p:cNvPr id="85" name="Picture 84"/>
          <p:cNvPicPr>
            <a:picLocks noChangeAspect="1"/>
          </p:cNvPicPr>
          <p:nvPr/>
        </p:nvPicPr>
        <p:blipFill>
          <a:blip r:embed="rId6">
            <a:alphaModFix amt="47000"/>
          </a:blip>
          <a:stretch>
            <a:fillRect/>
          </a:stretch>
        </p:blipFill>
        <p:spPr>
          <a:xfrm>
            <a:off x="854961" y="1360436"/>
            <a:ext cx="349198" cy="349198"/>
          </a:xfrm>
          <a:prstGeom prst="rect">
            <a:avLst/>
          </a:prstGeom>
        </p:spPr>
      </p:pic>
      <p:sp>
        <p:nvSpPr>
          <p:cNvPr id="90" name="TextBox 89"/>
          <p:cNvSpPr txBox="1"/>
          <p:nvPr/>
        </p:nvSpPr>
        <p:spPr>
          <a:xfrm>
            <a:off x="760764" y="1857370"/>
            <a:ext cx="1349941" cy="230832"/>
          </a:xfrm>
          <a:prstGeom prst="rect">
            <a:avLst/>
          </a:prstGeom>
          <a:noFill/>
        </p:spPr>
        <p:txBody>
          <a:bodyPr wrap="square" rtlCol="0">
            <a:spAutoFit/>
          </a:bodyPr>
          <a:lstStyle/>
          <a:p>
            <a:r>
              <a:rPr lang="en-US" sz="900" b="1" dirty="0">
                <a:solidFill>
                  <a:schemeClr val="bg1">
                    <a:lumMod val="75000"/>
                  </a:schemeClr>
                </a:solidFill>
              </a:rPr>
              <a:t>Collaboration</a:t>
            </a:r>
          </a:p>
        </p:txBody>
      </p:sp>
      <p:sp>
        <p:nvSpPr>
          <p:cNvPr id="100" name="TextBox 99"/>
          <p:cNvSpPr txBox="1"/>
          <p:nvPr/>
        </p:nvSpPr>
        <p:spPr>
          <a:xfrm>
            <a:off x="760764" y="3653135"/>
            <a:ext cx="1349941" cy="230832"/>
          </a:xfrm>
          <a:prstGeom prst="rect">
            <a:avLst/>
          </a:prstGeom>
          <a:noFill/>
        </p:spPr>
        <p:txBody>
          <a:bodyPr wrap="square" rtlCol="0">
            <a:spAutoFit/>
          </a:bodyPr>
          <a:lstStyle/>
          <a:p>
            <a:r>
              <a:rPr lang="en-US" sz="900" dirty="0">
                <a:solidFill>
                  <a:schemeClr val="bg1">
                    <a:lumMod val="75000"/>
                  </a:schemeClr>
                </a:solidFill>
              </a:rPr>
              <a:t>Back and forth</a:t>
            </a:r>
          </a:p>
        </p:txBody>
      </p:sp>
      <p:sp>
        <p:nvSpPr>
          <p:cNvPr id="101" name="TextBox 100"/>
          <p:cNvSpPr txBox="1"/>
          <p:nvPr/>
        </p:nvSpPr>
        <p:spPr>
          <a:xfrm>
            <a:off x="760764" y="4518612"/>
            <a:ext cx="1349941" cy="230832"/>
          </a:xfrm>
          <a:prstGeom prst="rect">
            <a:avLst/>
          </a:prstGeom>
          <a:noFill/>
        </p:spPr>
        <p:txBody>
          <a:bodyPr wrap="square" rtlCol="0">
            <a:spAutoFit/>
          </a:bodyPr>
          <a:lstStyle/>
          <a:p>
            <a:r>
              <a:rPr lang="en-US" sz="900" dirty="0">
                <a:solidFill>
                  <a:schemeClr val="bg1">
                    <a:lumMod val="75000"/>
                  </a:schemeClr>
                </a:solidFill>
              </a:rPr>
              <a:t>Side by side</a:t>
            </a:r>
          </a:p>
        </p:txBody>
      </p:sp>
      <p:sp>
        <p:nvSpPr>
          <p:cNvPr id="102" name="TextBox 101"/>
          <p:cNvSpPr txBox="1"/>
          <p:nvPr/>
        </p:nvSpPr>
        <p:spPr>
          <a:xfrm>
            <a:off x="760764" y="5394440"/>
            <a:ext cx="1349941" cy="230832"/>
          </a:xfrm>
          <a:prstGeom prst="rect">
            <a:avLst/>
          </a:prstGeom>
          <a:noFill/>
        </p:spPr>
        <p:txBody>
          <a:bodyPr wrap="square" rtlCol="0">
            <a:spAutoFit/>
          </a:bodyPr>
          <a:lstStyle/>
          <a:p>
            <a:r>
              <a:rPr lang="en-US" sz="900" dirty="0">
                <a:solidFill>
                  <a:schemeClr val="bg1">
                    <a:lumMod val="75000"/>
                  </a:schemeClr>
                </a:solidFill>
              </a:rPr>
              <a:t>On my own</a:t>
            </a:r>
          </a:p>
        </p:txBody>
      </p:sp>
      <p:sp>
        <p:nvSpPr>
          <p:cNvPr id="103" name="TextBox 102"/>
          <p:cNvSpPr txBox="1"/>
          <p:nvPr/>
        </p:nvSpPr>
        <p:spPr>
          <a:xfrm>
            <a:off x="760764" y="2782669"/>
            <a:ext cx="1349941" cy="230832"/>
          </a:xfrm>
          <a:prstGeom prst="rect">
            <a:avLst/>
          </a:prstGeom>
          <a:noFill/>
        </p:spPr>
        <p:txBody>
          <a:bodyPr wrap="square" rtlCol="0">
            <a:spAutoFit/>
          </a:bodyPr>
          <a:lstStyle/>
          <a:p>
            <a:r>
              <a:rPr lang="en-US" sz="900" dirty="0">
                <a:solidFill>
                  <a:schemeClr val="bg1">
                    <a:lumMod val="75000"/>
                  </a:schemeClr>
                </a:solidFill>
              </a:rPr>
              <a:t>Building it together</a:t>
            </a:r>
          </a:p>
        </p:txBody>
      </p:sp>
      <p:grpSp>
        <p:nvGrpSpPr>
          <p:cNvPr id="104" name="Group 103"/>
          <p:cNvGrpSpPr/>
          <p:nvPr/>
        </p:nvGrpSpPr>
        <p:grpSpPr>
          <a:xfrm>
            <a:off x="854961" y="2707407"/>
            <a:ext cx="1032911" cy="2623814"/>
            <a:chOff x="854961" y="2707407"/>
            <a:chExt cx="3304481" cy="2623814"/>
          </a:xfrm>
        </p:grpSpPr>
        <p:cxnSp>
          <p:nvCxnSpPr>
            <p:cNvPr id="105" name="Straight Arrow Connector 104"/>
            <p:cNvCxnSpPr/>
            <p:nvPr/>
          </p:nvCxnSpPr>
          <p:spPr>
            <a:xfrm>
              <a:off x="854961" y="2707407"/>
              <a:ext cx="3304481" cy="0"/>
            </a:xfrm>
            <a:prstGeom prst="straightConnector1">
              <a:avLst/>
            </a:prstGeom>
            <a:ln w="9525" cmpd="sng">
              <a:solidFill>
                <a:srgbClr val="A6A6A6"/>
              </a:solidFill>
              <a:headEnd type="non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p:nvPr/>
          </p:nvCxnSpPr>
          <p:spPr>
            <a:xfrm>
              <a:off x="854961" y="3581400"/>
              <a:ext cx="3304481" cy="0"/>
            </a:xfrm>
            <a:prstGeom prst="straightConnector1">
              <a:avLst/>
            </a:prstGeom>
            <a:ln w="9525" cmpd="sng">
              <a:solidFill>
                <a:srgbClr val="A6A6A6"/>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a:off x="854961" y="4457228"/>
              <a:ext cx="3304481" cy="0"/>
            </a:xfrm>
            <a:prstGeom prst="straightConnector1">
              <a:avLst/>
            </a:prstGeom>
            <a:ln w="9525" cmpd="sng">
              <a:solidFill>
                <a:srgbClr val="A6A6A6"/>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a:off x="854961" y="5331221"/>
              <a:ext cx="3304481" cy="0"/>
            </a:xfrm>
            <a:prstGeom prst="straightConnector1">
              <a:avLst/>
            </a:prstGeom>
            <a:ln w="9525" cmpd="sng">
              <a:solidFill>
                <a:srgbClr val="A6A6A6"/>
              </a:solidFill>
              <a:headEnd type="none"/>
              <a:tailEnd type="none"/>
            </a:ln>
            <a:effectLst/>
          </p:spPr>
          <p:style>
            <a:lnRef idx="2">
              <a:schemeClr val="accent1"/>
            </a:lnRef>
            <a:fillRef idx="0">
              <a:schemeClr val="accent1"/>
            </a:fillRef>
            <a:effectRef idx="1">
              <a:schemeClr val="accent1"/>
            </a:effectRef>
            <a:fontRef idx="minor">
              <a:schemeClr val="tx1"/>
            </a:fontRef>
          </p:style>
        </p:cxnSp>
      </p:grpSp>
      <p:pic>
        <p:nvPicPr>
          <p:cNvPr id="109" name="Picture 108"/>
          <p:cNvPicPr>
            <a:picLocks noChangeAspect="1"/>
          </p:cNvPicPr>
          <p:nvPr/>
        </p:nvPicPr>
        <p:blipFill>
          <a:blip r:embed="rId7"/>
          <a:stretch>
            <a:fillRect/>
          </a:stretch>
        </p:blipFill>
        <p:spPr>
          <a:xfrm>
            <a:off x="4322595" y="638963"/>
            <a:ext cx="1070671" cy="1070671"/>
          </a:xfrm>
          <a:prstGeom prst="rect">
            <a:avLst/>
          </a:prstGeom>
          <a:noFill/>
        </p:spPr>
      </p:pic>
      <p:sp>
        <p:nvSpPr>
          <p:cNvPr id="110" name="TextBox 109"/>
          <p:cNvSpPr txBox="1"/>
          <p:nvPr/>
        </p:nvSpPr>
        <p:spPr>
          <a:xfrm>
            <a:off x="4250058" y="1857370"/>
            <a:ext cx="2218475" cy="369332"/>
          </a:xfrm>
          <a:prstGeom prst="rect">
            <a:avLst/>
          </a:prstGeom>
          <a:noFill/>
        </p:spPr>
        <p:txBody>
          <a:bodyPr wrap="square" rtlCol="0">
            <a:spAutoFit/>
          </a:bodyPr>
          <a:lstStyle/>
          <a:p>
            <a:r>
              <a:rPr lang="en-US" b="1" dirty="0">
                <a:solidFill>
                  <a:srgbClr val="000000"/>
                </a:solidFill>
              </a:rPr>
              <a:t>Critical Thinking</a:t>
            </a:r>
          </a:p>
        </p:txBody>
      </p:sp>
      <p:sp>
        <p:nvSpPr>
          <p:cNvPr id="111" name="TextBox 110"/>
          <p:cNvSpPr txBox="1"/>
          <p:nvPr/>
        </p:nvSpPr>
        <p:spPr>
          <a:xfrm>
            <a:off x="4250058" y="2782669"/>
            <a:ext cx="2218475" cy="369332"/>
          </a:xfrm>
          <a:prstGeom prst="rect">
            <a:avLst/>
          </a:prstGeom>
          <a:noFill/>
        </p:spPr>
        <p:txBody>
          <a:bodyPr wrap="square" rtlCol="0">
            <a:spAutoFit/>
          </a:bodyPr>
          <a:lstStyle/>
          <a:p>
            <a:r>
              <a:rPr lang="en-US" dirty="0">
                <a:solidFill>
                  <a:srgbClr val="000000"/>
                </a:solidFill>
              </a:rPr>
              <a:t>Evidence</a:t>
            </a:r>
          </a:p>
        </p:txBody>
      </p:sp>
      <p:sp>
        <p:nvSpPr>
          <p:cNvPr id="112" name="TextBox 111"/>
          <p:cNvSpPr txBox="1"/>
          <p:nvPr/>
        </p:nvSpPr>
        <p:spPr>
          <a:xfrm>
            <a:off x="4250058" y="3653135"/>
            <a:ext cx="2218475" cy="369332"/>
          </a:xfrm>
          <a:prstGeom prst="rect">
            <a:avLst/>
          </a:prstGeom>
          <a:noFill/>
        </p:spPr>
        <p:txBody>
          <a:bodyPr wrap="square" rtlCol="0">
            <a:spAutoFit/>
          </a:bodyPr>
          <a:lstStyle/>
          <a:p>
            <a:r>
              <a:rPr lang="en-US" dirty="0">
                <a:solidFill>
                  <a:srgbClr val="000000"/>
                </a:solidFill>
              </a:rPr>
              <a:t>Opinions</a:t>
            </a:r>
          </a:p>
        </p:txBody>
      </p:sp>
      <p:sp>
        <p:nvSpPr>
          <p:cNvPr id="113" name="TextBox 112"/>
          <p:cNvSpPr txBox="1"/>
          <p:nvPr/>
        </p:nvSpPr>
        <p:spPr>
          <a:xfrm>
            <a:off x="4250058" y="4518612"/>
            <a:ext cx="2218475" cy="369332"/>
          </a:xfrm>
          <a:prstGeom prst="rect">
            <a:avLst/>
          </a:prstGeom>
          <a:noFill/>
        </p:spPr>
        <p:txBody>
          <a:bodyPr wrap="square" rtlCol="0">
            <a:spAutoFit/>
          </a:bodyPr>
          <a:lstStyle/>
          <a:p>
            <a:r>
              <a:rPr lang="en-US" dirty="0">
                <a:solidFill>
                  <a:srgbClr val="000000"/>
                </a:solidFill>
              </a:rPr>
              <a:t>Truths differ</a:t>
            </a:r>
          </a:p>
        </p:txBody>
      </p:sp>
      <p:sp>
        <p:nvSpPr>
          <p:cNvPr id="114" name="TextBox 113"/>
          <p:cNvSpPr txBox="1"/>
          <p:nvPr/>
        </p:nvSpPr>
        <p:spPr>
          <a:xfrm>
            <a:off x="4250058" y="5394440"/>
            <a:ext cx="2218475" cy="369332"/>
          </a:xfrm>
          <a:prstGeom prst="rect">
            <a:avLst/>
          </a:prstGeom>
          <a:noFill/>
        </p:spPr>
        <p:txBody>
          <a:bodyPr wrap="square" rtlCol="0">
            <a:spAutoFit/>
          </a:bodyPr>
          <a:lstStyle/>
          <a:p>
            <a:r>
              <a:rPr lang="en-US" dirty="0">
                <a:solidFill>
                  <a:srgbClr val="000000"/>
                </a:solidFill>
              </a:rPr>
              <a:t>Seeing is believing</a:t>
            </a:r>
          </a:p>
        </p:txBody>
      </p:sp>
      <p:grpSp>
        <p:nvGrpSpPr>
          <p:cNvPr id="115" name="Group 114"/>
          <p:cNvGrpSpPr/>
          <p:nvPr/>
        </p:nvGrpSpPr>
        <p:grpSpPr>
          <a:xfrm>
            <a:off x="4332705" y="2707407"/>
            <a:ext cx="2135828" cy="2623814"/>
            <a:chOff x="854961" y="2707407"/>
            <a:chExt cx="3304481" cy="2623814"/>
          </a:xfrm>
        </p:grpSpPr>
        <p:cxnSp>
          <p:nvCxnSpPr>
            <p:cNvPr id="116" name="Straight Arrow Connector 115"/>
            <p:cNvCxnSpPr/>
            <p:nvPr/>
          </p:nvCxnSpPr>
          <p:spPr>
            <a:xfrm>
              <a:off x="854961" y="2707407"/>
              <a:ext cx="3304481" cy="0"/>
            </a:xfrm>
            <a:prstGeom prst="straightConnector1">
              <a:avLst/>
            </a:prstGeom>
            <a:ln w="19050" cmpd="sng">
              <a:solidFill>
                <a:srgbClr val="ECB09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a:off x="854961" y="3581400"/>
              <a:ext cx="3304481" cy="0"/>
            </a:xfrm>
            <a:prstGeom prst="straightConnector1">
              <a:avLst/>
            </a:prstGeom>
            <a:ln w="19050" cmpd="sng">
              <a:solidFill>
                <a:srgbClr val="ECB09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p:nvPr/>
          </p:nvCxnSpPr>
          <p:spPr>
            <a:xfrm>
              <a:off x="854961" y="4457228"/>
              <a:ext cx="3304481" cy="0"/>
            </a:xfrm>
            <a:prstGeom prst="straightConnector1">
              <a:avLst/>
            </a:prstGeom>
            <a:ln w="19050" cmpd="sng">
              <a:solidFill>
                <a:srgbClr val="ECB094"/>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a:off x="854961" y="5331221"/>
              <a:ext cx="3304481" cy="0"/>
            </a:xfrm>
            <a:prstGeom prst="straightConnector1">
              <a:avLst/>
            </a:prstGeom>
            <a:ln w="19050" cmpd="sng">
              <a:solidFill>
                <a:srgbClr val="ECB094"/>
              </a:solidFill>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2" name="TextBox 1"/>
          <p:cNvSpPr txBox="1"/>
          <p:nvPr/>
        </p:nvSpPr>
        <p:spPr>
          <a:xfrm>
            <a:off x="-1955800" y="3314700"/>
            <a:ext cx="184666" cy="369332"/>
          </a:xfrm>
          <a:prstGeom prst="rect">
            <a:avLst/>
          </a:prstGeom>
          <a:noFill/>
        </p:spPr>
        <p:txBody>
          <a:bodyPr wrap="none" rtlCol="0">
            <a:spAutoFit/>
          </a:bodyPr>
          <a:lstStyle/>
          <a:p>
            <a:endParaRPr lang="en-US" dirty="0"/>
          </a:p>
        </p:txBody>
      </p:sp>
      <p:grpSp>
        <p:nvGrpSpPr>
          <p:cNvPr id="120" name="Group 119"/>
          <p:cNvGrpSpPr/>
          <p:nvPr/>
        </p:nvGrpSpPr>
        <p:grpSpPr>
          <a:xfrm>
            <a:off x="282224" y="2707407"/>
            <a:ext cx="544518" cy="2623814"/>
            <a:chOff x="304800" y="2707407"/>
            <a:chExt cx="3304481" cy="2623814"/>
          </a:xfrm>
        </p:grpSpPr>
        <p:cxnSp>
          <p:nvCxnSpPr>
            <p:cNvPr id="121" name="Straight Arrow Connector 120"/>
            <p:cNvCxnSpPr/>
            <p:nvPr/>
          </p:nvCxnSpPr>
          <p:spPr>
            <a:xfrm>
              <a:off x="304800" y="2707407"/>
              <a:ext cx="3304481" cy="0"/>
            </a:xfrm>
            <a:prstGeom prst="straightConnector1">
              <a:avLst/>
            </a:prstGeom>
            <a:ln>
              <a:solidFill>
                <a:schemeClr val="bg1">
                  <a:lumMod val="7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a:off x="304800" y="3581400"/>
              <a:ext cx="3304481" cy="0"/>
            </a:xfrm>
            <a:prstGeom prst="straightConnector1">
              <a:avLst/>
            </a:prstGeom>
            <a:ln>
              <a:solidFill>
                <a:schemeClr val="bg1">
                  <a:lumMod val="7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p:nvPr/>
          </p:nvCxnSpPr>
          <p:spPr>
            <a:xfrm>
              <a:off x="304800" y="4457228"/>
              <a:ext cx="3304481" cy="0"/>
            </a:xfrm>
            <a:prstGeom prst="straightConnector1">
              <a:avLst/>
            </a:prstGeom>
            <a:ln>
              <a:solidFill>
                <a:schemeClr val="bg1">
                  <a:lumMod val="7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4" name="Straight Arrow Connector 123"/>
            <p:cNvCxnSpPr/>
            <p:nvPr/>
          </p:nvCxnSpPr>
          <p:spPr>
            <a:xfrm>
              <a:off x="304800" y="5331221"/>
              <a:ext cx="3304481" cy="0"/>
            </a:xfrm>
            <a:prstGeom prst="straightConnector1">
              <a:avLst/>
            </a:prstGeom>
            <a:ln>
              <a:solidFill>
                <a:schemeClr val="bg1">
                  <a:lumMod val="7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7377229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p60"/>
          <p:cNvSpPr txBox="1">
            <a:spLocks noGrp="1"/>
          </p:cNvSpPr>
          <p:nvPr>
            <p:ph type="dt" idx="10"/>
          </p:nvPr>
        </p:nvSpPr>
        <p:spPr>
          <a:xfrm>
            <a:off x="5963473" y="6356350"/>
            <a:ext cx="2133600" cy="365125"/>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800">
                <a:solidFill>
                  <a:srgbClr val="888888"/>
                </a:solidFill>
                <a:latin typeface="Arial"/>
                <a:ea typeface="Arial"/>
                <a:cs typeface="Arial"/>
                <a:sym typeface="Arial"/>
              </a:rPr>
              <a:t>9/22/17</a:t>
            </a:r>
            <a:endParaRPr sz="800">
              <a:solidFill>
                <a:srgbClr val="888888"/>
              </a:solidFill>
              <a:latin typeface="Arial"/>
              <a:ea typeface="Arial"/>
              <a:cs typeface="Arial"/>
              <a:sym typeface="Arial"/>
            </a:endParaRPr>
          </a:p>
        </p:txBody>
      </p:sp>
      <p:sp>
        <p:nvSpPr>
          <p:cNvPr id="1058" name="Google Shape;1058;p60"/>
          <p:cNvSpPr txBox="1">
            <a:spLocks noGrp="1"/>
          </p:cNvSpPr>
          <p:nvPr>
            <p:ph type="sldNum" idx="12"/>
          </p:nvPr>
        </p:nvSpPr>
        <p:spPr>
          <a:xfrm>
            <a:off x="8210938" y="6356350"/>
            <a:ext cx="718215" cy="3651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800">
                <a:solidFill>
                  <a:srgbClr val="888888"/>
                </a:solidFill>
                <a:latin typeface="Arial"/>
                <a:ea typeface="Arial"/>
                <a:cs typeface="Arial"/>
                <a:sym typeface="Arial"/>
              </a:rPr>
              <a:t>23</a:t>
            </a:fld>
            <a:endParaRPr sz="800">
              <a:solidFill>
                <a:srgbClr val="888888"/>
              </a:solidFill>
              <a:latin typeface="Arial"/>
              <a:ea typeface="Arial"/>
              <a:cs typeface="Arial"/>
              <a:sym typeface="Arial"/>
            </a:endParaRPr>
          </a:p>
        </p:txBody>
      </p:sp>
      <p:pic>
        <p:nvPicPr>
          <p:cNvPr id="1059" name="Google Shape;1059;p60" descr="Brookings_SpiralGraph_All.pdf"/>
          <p:cNvPicPr preferRelativeResize="0">
            <a:picLocks noGrp="1"/>
          </p:cNvPicPr>
          <p:nvPr>
            <p:ph type="pic" idx="2"/>
          </p:nvPr>
        </p:nvPicPr>
        <p:blipFill rotWithShape="1">
          <a:blip r:embed="rId3">
            <a:alphaModFix/>
          </a:blip>
          <a:srcRect t="5080" b="5081"/>
          <a:stretch/>
        </p:blipFill>
        <p:spPr>
          <a:xfrm>
            <a:off x="843320" y="1481316"/>
            <a:ext cx="7234634" cy="4875034"/>
          </a:xfrm>
          <a:prstGeom prst="rect">
            <a:avLst/>
          </a:prstGeom>
          <a:noFill/>
          <a:ln>
            <a:noFill/>
          </a:ln>
        </p:spPr>
      </p:pic>
      <p:sp>
        <p:nvSpPr>
          <p:cNvPr id="1060" name="Google Shape;1060;p60"/>
          <p:cNvSpPr txBox="1"/>
          <p:nvPr/>
        </p:nvSpPr>
        <p:spPr>
          <a:xfrm>
            <a:off x="115773" y="673590"/>
            <a:ext cx="6647852" cy="42711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r>
              <a:rPr lang="en-US" sz="1800" b="0" i="0">
                <a:solidFill>
                  <a:schemeClr val="dk1"/>
                </a:solidFill>
                <a:latin typeface="Arial"/>
                <a:ea typeface="Arial"/>
                <a:cs typeface="Arial"/>
                <a:sym typeface="Arial"/>
              </a:rPr>
              <a:t>in that we continue to revisit the 6Cs at higher and higher levels over development to create more than a linear model – but a spiral of learning.</a:t>
            </a:r>
            <a:endParaRPr sz="1800" b="0" i="0">
              <a:solidFill>
                <a:schemeClr val="dk1"/>
              </a:solidFill>
              <a:latin typeface="Arial"/>
              <a:ea typeface="Arial"/>
              <a:cs typeface="Arial"/>
              <a:sym typeface="Arial"/>
            </a:endParaRPr>
          </a:p>
        </p:txBody>
      </p:sp>
      <p:sp>
        <p:nvSpPr>
          <p:cNvPr id="1061" name="Google Shape;1061;p60"/>
          <p:cNvSpPr txBox="1"/>
          <p:nvPr/>
        </p:nvSpPr>
        <p:spPr>
          <a:xfrm>
            <a:off x="115775" y="207357"/>
            <a:ext cx="8687852" cy="91274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r>
              <a:rPr lang="en-US" sz="1800" b="1" dirty="0">
                <a:solidFill>
                  <a:schemeClr val="dk1"/>
                </a:solidFill>
                <a:latin typeface="Arial"/>
                <a:ea typeface="Arial"/>
                <a:cs typeface="Arial"/>
                <a:sym typeface="Arial"/>
              </a:rPr>
              <a:t>The 6Cs model is dynamic</a:t>
            </a:r>
            <a:endParaRPr sz="1800" b="1" dirty="0">
              <a:solidFill>
                <a:schemeClr val="dk1"/>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1018CA7-4B23-1645-89DD-D780F766906E}"/>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24</a:t>
            </a:fld>
            <a:endParaRPr lang="en-US"/>
          </a:p>
        </p:txBody>
      </p:sp>
      <p:sp>
        <p:nvSpPr>
          <p:cNvPr id="4" name="TextBox 3">
            <a:extLst>
              <a:ext uri="{FF2B5EF4-FFF2-40B4-BE49-F238E27FC236}">
                <a16:creationId xmlns:a16="http://schemas.microsoft.com/office/drawing/2014/main" xmlns="" id="{46DC74FD-ADEF-4840-80E6-73F0021E3424}"/>
              </a:ext>
            </a:extLst>
          </p:cNvPr>
          <p:cNvSpPr txBox="1"/>
          <p:nvPr/>
        </p:nvSpPr>
        <p:spPr>
          <a:xfrm>
            <a:off x="285008" y="2066306"/>
            <a:ext cx="8395854" cy="1938992"/>
          </a:xfrm>
          <a:prstGeom prst="rect">
            <a:avLst/>
          </a:prstGeom>
          <a:noFill/>
        </p:spPr>
        <p:txBody>
          <a:bodyPr wrap="square" rtlCol="0">
            <a:spAutoFit/>
          </a:bodyPr>
          <a:lstStyle/>
          <a:p>
            <a:r>
              <a:rPr lang="en-US" sz="4000" dirty="0"/>
              <a:t>How might the 6Cs inspire a different kind of learning in schools and in the community?</a:t>
            </a:r>
          </a:p>
        </p:txBody>
      </p:sp>
    </p:spTree>
    <p:extLst>
      <p:ext uri="{BB962C8B-B14F-4D97-AF65-F5344CB8AC3E}">
        <p14:creationId xmlns:p14="http://schemas.microsoft.com/office/powerpoint/2010/main" val="310477205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E4F97B6-CB13-C340-ABB5-4C6FE28EA117}"/>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25</a:t>
            </a:fld>
            <a:endParaRPr lang="en-US"/>
          </a:p>
        </p:txBody>
      </p:sp>
      <p:sp>
        <p:nvSpPr>
          <p:cNvPr id="7" name="Title 6">
            <a:extLst>
              <a:ext uri="{FF2B5EF4-FFF2-40B4-BE49-F238E27FC236}">
                <a16:creationId xmlns:a16="http://schemas.microsoft.com/office/drawing/2014/main" xmlns="" id="{3A00D915-9D97-9049-B395-67353D4C2542}"/>
              </a:ext>
            </a:extLst>
          </p:cNvPr>
          <p:cNvSpPr>
            <a:spLocks noGrp="1"/>
          </p:cNvSpPr>
          <p:nvPr>
            <p:ph type="title"/>
          </p:nvPr>
        </p:nvSpPr>
        <p:spPr/>
        <p:txBody>
          <a:bodyPr/>
          <a:lstStyle/>
          <a:p>
            <a:r>
              <a:rPr lang="en-US" dirty="0"/>
              <a:t>In school – welcome to the Godfrey Lee School in Grand Rapids Michigan</a:t>
            </a:r>
          </a:p>
        </p:txBody>
      </p:sp>
      <p:pic>
        <p:nvPicPr>
          <p:cNvPr id="6146" name="Picture 2" descr="Image result for godfrey lee school">
            <a:extLst>
              <a:ext uri="{FF2B5EF4-FFF2-40B4-BE49-F238E27FC236}">
                <a16:creationId xmlns:a16="http://schemas.microsoft.com/office/drawing/2014/main" xmlns="" id="{90E88E91-88D4-D543-9531-A823C94963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5560" y="1225123"/>
            <a:ext cx="4521200" cy="17907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FEF84935-EDF8-CB4A-B0BA-8AE6CE495D91}"/>
              </a:ext>
            </a:extLst>
          </p:cNvPr>
          <p:cNvSpPr txBox="1"/>
          <p:nvPr/>
        </p:nvSpPr>
        <p:spPr>
          <a:xfrm>
            <a:off x="3132946" y="3053932"/>
            <a:ext cx="2698596" cy="307777"/>
          </a:xfrm>
          <a:prstGeom prst="rect">
            <a:avLst/>
          </a:prstGeom>
          <a:noFill/>
        </p:spPr>
        <p:txBody>
          <a:bodyPr wrap="square" rtlCol="0">
            <a:spAutoFit/>
          </a:bodyPr>
          <a:lstStyle/>
          <a:p>
            <a:r>
              <a:rPr lang="en-US" dirty="0">
                <a:hlinkClick r:id="rId3"/>
              </a:rPr>
              <a:t>https://youtu.be/kKvXsDRr9ME</a:t>
            </a:r>
            <a:endParaRPr lang="en-US" dirty="0"/>
          </a:p>
        </p:txBody>
      </p:sp>
      <p:pic>
        <p:nvPicPr>
          <p:cNvPr id="3" name="Picture 2">
            <a:extLst>
              <a:ext uri="{FF2B5EF4-FFF2-40B4-BE49-F238E27FC236}">
                <a16:creationId xmlns:a16="http://schemas.microsoft.com/office/drawing/2014/main" xmlns="" id="{E750F69A-4495-4343-8279-DEAAD14B004D}"/>
              </a:ext>
            </a:extLst>
          </p:cNvPr>
          <p:cNvPicPr>
            <a:picLocks noChangeAspect="1"/>
          </p:cNvPicPr>
          <p:nvPr/>
        </p:nvPicPr>
        <p:blipFill>
          <a:blip r:embed="rId4"/>
          <a:stretch>
            <a:fillRect/>
          </a:stretch>
        </p:blipFill>
        <p:spPr>
          <a:xfrm>
            <a:off x="2753273" y="3477701"/>
            <a:ext cx="3380101" cy="2134103"/>
          </a:xfrm>
          <a:prstGeom prst="rect">
            <a:avLst/>
          </a:prstGeom>
        </p:spPr>
      </p:pic>
      <p:sp>
        <p:nvSpPr>
          <p:cNvPr id="5" name="Oval 4">
            <a:extLst>
              <a:ext uri="{FF2B5EF4-FFF2-40B4-BE49-F238E27FC236}">
                <a16:creationId xmlns:a16="http://schemas.microsoft.com/office/drawing/2014/main" xmlns="" id="{2540C142-C111-594A-8B47-0101F5D12E5C}"/>
              </a:ext>
            </a:extLst>
          </p:cNvPr>
          <p:cNvSpPr/>
          <p:nvPr/>
        </p:nvSpPr>
        <p:spPr>
          <a:xfrm>
            <a:off x="4076344" y="5520582"/>
            <a:ext cx="76912" cy="598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83568" y="5886253"/>
            <a:ext cx="8560432" cy="523220"/>
          </a:xfrm>
          <a:prstGeom prst="rect">
            <a:avLst/>
          </a:prstGeom>
          <a:noFill/>
        </p:spPr>
        <p:txBody>
          <a:bodyPr wrap="square" rtlCol="0">
            <a:spAutoFit/>
          </a:bodyPr>
          <a:lstStyle/>
          <a:p>
            <a:r>
              <a:rPr lang="en-US" dirty="0" smtClean="0"/>
              <a:t>We empowered  and trained a subset of teachers to use the 6Cs through a thematic based approach </a:t>
            </a:r>
          </a:p>
          <a:p>
            <a:r>
              <a:rPr lang="en-US" dirty="0" smtClean="0"/>
              <a:t>(e.g., “who am I” or “local water quality” for grades 10-12).</a:t>
            </a:r>
            <a:endParaRPr lang="en-US" dirty="0"/>
          </a:p>
        </p:txBody>
      </p:sp>
    </p:spTree>
    <p:extLst>
      <p:ext uri="{BB962C8B-B14F-4D97-AF65-F5344CB8AC3E}">
        <p14:creationId xmlns:p14="http://schemas.microsoft.com/office/powerpoint/2010/main" val="77834863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307EA54B-DD38-6F43-B18D-7330B3C8BE8A}"/>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26</a:t>
            </a:fld>
            <a:endParaRPr lang="en-US"/>
          </a:p>
        </p:txBody>
      </p:sp>
      <p:sp>
        <p:nvSpPr>
          <p:cNvPr id="7" name="Title 6">
            <a:extLst>
              <a:ext uri="{FF2B5EF4-FFF2-40B4-BE49-F238E27FC236}">
                <a16:creationId xmlns:a16="http://schemas.microsoft.com/office/drawing/2014/main" xmlns="" id="{A15E802D-D438-4B43-906A-D732E9F73666}"/>
              </a:ext>
            </a:extLst>
          </p:cNvPr>
          <p:cNvSpPr>
            <a:spLocks noGrp="1"/>
          </p:cNvSpPr>
          <p:nvPr>
            <p:ph type="title"/>
          </p:nvPr>
        </p:nvSpPr>
        <p:spPr>
          <a:xfrm>
            <a:off x="241301" y="933421"/>
            <a:ext cx="3284817" cy="515873"/>
          </a:xfrm>
        </p:spPr>
        <p:txBody>
          <a:bodyPr/>
          <a:lstStyle/>
          <a:p>
            <a:r>
              <a:rPr lang="en-US" dirty="0"/>
              <a:t>Our research </a:t>
            </a:r>
            <a:r>
              <a:rPr lang="en-US" dirty="0" smtClean="0"/>
              <a:t>design:</a:t>
            </a:r>
            <a:br>
              <a:rPr lang="en-US" dirty="0" smtClean="0"/>
            </a:br>
            <a:endParaRPr lang="en-US" dirty="0"/>
          </a:p>
        </p:txBody>
      </p:sp>
      <p:grpSp>
        <p:nvGrpSpPr>
          <p:cNvPr id="8" name="Group 7">
            <a:extLst>
              <a:ext uri="{FF2B5EF4-FFF2-40B4-BE49-F238E27FC236}">
                <a16:creationId xmlns:a16="http://schemas.microsoft.com/office/drawing/2014/main" xmlns="" id="{498266CC-5C49-FB4B-B42A-90A4BD1C5D61}"/>
              </a:ext>
            </a:extLst>
          </p:cNvPr>
          <p:cNvGrpSpPr/>
          <p:nvPr/>
        </p:nvGrpSpPr>
        <p:grpSpPr>
          <a:xfrm>
            <a:off x="224104" y="1754717"/>
            <a:ext cx="4500296" cy="3800050"/>
            <a:chOff x="2122497" y="630781"/>
            <a:chExt cx="7049212" cy="5298966"/>
          </a:xfrm>
        </p:grpSpPr>
        <p:sp>
          <p:nvSpPr>
            <p:cNvPr id="9" name="Rectangle 8">
              <a:extLst>
                <a:ext uri="{FF2B5EF4-FFF2-40B4-BE49-F238E27FC236}">
                  <a16:creationId xmlns:a16="http://schemas.microsoft.com/office/drawing/2014/main" xmlns="" id="{C4C88113-77D9-6B4D-92EF-A442B2CA52FB}"/>
                </a:ext>
              </a:extLst>
            </p:cNvPr>
            <p:cNvSpPr/>
            <p:nvPr/>
          </p:nvSpPr>
          <p:spPr>
            <a:xfrm>
              <a:off x="3186545" y="1348509"/>
              <a:ext cx="5985164" cy="4581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xmlns="" id="{8ADE60E4-AAEE-8541-880E-4065C8F25614}"/>
                </a:ext>
              </a:extLst>
            </p:cNvPr>
            <p:cNvCxnSpPr>
              <a:cxnSpLocks/>
              <a:stCxn id="9" idx="1"/>
              <a:endCxn id="9" idx="3"/>
            </p:cNvCxnSpPr>
            <p:nvPr/>
          </p:nvCxnSpPr>
          <p:spPr>
            <a:xfrm>
              <a:off x="3186545" y="3639127"/>
              <a:ext cx="598516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81CC856A-D6E3-6742-ACE2-86B23D09522E}"/>
                </a:ext>
              </a:extLst>
            </p:cNvPr>
            <p:cNvCxnSpPr>
              <a:cxnSpLocks/>
              <a:stCxn id="9" idx="2"/>
              <a:endCxn id="9" idx="0"/>
            </p:cNvCxnSpPr>
            <p:nvPr/>
          </p:nvCxnSpPr>
          <p:spPr>
            <a:xfrm flipV="1">
              <a:off x="6179127" y="1348509"/>
              <a:ext cx="0" cy="458123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E22C50D4-45B7-E34D-8888-6FC20023C86D}"/>
                </a:ext>
              </a:extLst>
            </p:cNvPr>
            <p:cNvSpPr txBox="1"/>
            <p:nvPr/>
          </p:nvSpPr>
          <p:spPr>
            <a:xfrm>
              <a:off x="4833258" y="630781"/>
              <a:ext cx="2367344" cy="386260"/>
            </a:xfrm>
            <a:prstGeom prst="rect">
              <a:avLst/>
            </a:prstGeom>
            <a:noFill/>
          </p:spPr>
          <p:txBody>
            <a:bodyPr wrap="square" rtlCol="0">
              <a:spAutoFit/>
            </a:bodyPr>
            <a:lstStyle/>
            <a:p>
              <a:r>
                <a:rPr lang="en-US" sz="1200" dirty="0"/>
                <a:t>Teacher attitude</a:t>
              </a:r>
            </a:p>
          </p:txBody>
        </p:sp>
        <p:sp>
          <p:nvSpPr>
            <p:cNvPr id="13" name="TextBox 12">
              <a:extLst>
                <a:ext uri="{FF2B5EF4-FFF2-40B4-BE49-F238E27FC236}">
                  <a16:creationId xmlns:a16="http://schemas.microsoft.com/office/drawing/2014/main" xmlns="" id="{85DBDAA3-E291-7941-A372-B59B9F8C1D0C}"/>
                </a:ext>
              </a:extLst>
            </p:cNvPr>
            <p:cNvSpPr txBox="1"/>
            <p:nvPr/>
          </p:nvSpPr>
          <p:spPr>
            <a:xfrm>
              <a:off x="3668646" y="972336"/>
              <a:ext cx="1164612" cy="364801"/>
            </a:xfrm>
            <a:prstGeom prst="rect">
              <a:avLst/>
            </a:prstGeom>
            <a:noFill/>
          </p:spPr>
          <p:txBody>
            <a:bodyPr wrap="square" rtlCol="0">
              <a:spAutoFit/>
            </a:bodyPr>
            <a:lstStyle/>
            <a:p>
              <a:r>
                <a:rPr lang="en-US" sz="1100" dirty="0"/>
                <a:t>eager</a:t>
              </a:r>
            </a:p>
          </p:txBody>
        </p:sp>
        <p:sp>
          <p:nvSpPr>
            <p:cNvPr id="14" name="TextBox 13">
              <a:extLst>
                <a:ext uri="{FF2B5EF4-FFF2-40B4-BE49-F238E27FC236}">
                  <a16:creationId xmlns:a16="http://schemas.microsoft.com/office/drawing/2014/main" xmlns="" id="{A373909B-3225-BB4C-93C6-50251B8C138F}"/>
                </a:ext>
              </a:extLst>
            </p:cNvPr>
            <p:cNvSpPr txBox="1"/>
            <p:nvPr/>
          </p:nvSpPr>
          <p:spPr>
            <a:xfrm>
              <a:off x="7040087" y="963099"/>
              <a:ext cx="1491324" cy="364801"/>
            </a:xfrm>
            <a:prstGeom prst="rect">
              <a:avLst/>
            </a:prstGeom>
            <a:noFill/>
          </p:spPr>
          <p:txBody>
            <a:bodyPr wrap="square" rtlCol="0">
              <a:spAutoFit/>
            </a:bodyPr>
            <a:lstStyle/>
            <a:p>
              <a:r>
                <a:rPr lang="en-US" sz="1100" dirty="0"/>
                <a:t>Not eager</a:t>
              </a:r>
            </a:p>
          </p:txBody>
        </p:sp>
        <p:sp>
          <p:nvSpPr>
            <p:cNvPr id="15" name="TextBox 14">
              <a:extLst>
                <a:ext uri="{FF2B5EF4-FFF2-40B4-BE49-F238E27FC236}">
                  <a16:creationId xmlns:a16="http://schemas.microsoft.com/office/drawing/2014/main" xmlns="" id="{60182B48-282E-CC40-BAE8-715A58D602BA}"/>
                </a:ext>
              </a:extLst>
            </p:cNvPr>
            <p:cNvSpPr txBox="1"/>
            <p:nvPr/>
          </p:nvSpPr>
          <p:spPr>
            <a:xfrm rot="16200000">
              <a:off x="1211285" y="3422182"/>
              <a:ext cx="2256312" cy="433888"/>
            </a:xfrm>
            <a:prstGeom prst="rect">
              <a:avLst/>
            </a:prstGeom>
            <a:noFill/>
          </p:spPr>
          <p:txBody>
            <a:bodyPr wrap="square" rtlCol="0">
              <a:spAutoFit/>
            </a:bodyPr>
            <a:lstStyle/>
            <a:p>
              <a:r>
                <a:rPr lang="en-US" sz="1200" dirty="0"/>
                <a:t>Classroom pedagogy</a:t>
              </a:r>
            </a:p>
          </p:txBody>
        </p:sp>
        <p:sp>
          <p:nvSpPr>
            <p:cNvPr id="16" name="TextBox 15">
              <a:extLst>
                <a:ext uri="{FF2B5EF4-FFF2-40B4-BE49-F238E27FC236}">
                  <a16:creationId xmlns:a16="http://schemas.microsoft.com/office/drawing/2014/main" xmlns="" id="{43569F5A-055F-6F4D-9160-FB9B9A1B5FC8}"/>
                </a:ext>
              </a:extLst>
            </p:cNvPr>
            <p:cNvSpPr txBox="1"/>
            <p:nvPr/>
          </p:nvSpPr>
          <p:spPr>
            <a:xfrm rot="16200000">
              <a:off x="2100024" y="2181559"/>
              <a:ext cx="1637966" cy="409783"/>
            </a:xfrm>
            <a:prstGeom prst="rect">
              <a:avLst/>
            </a:prstGeom>
            <a:noFill/>
          </p:spPr>
          <p:txBody>
            <a:bodyPr wrap="square" rtlCol="0">
              <a:spAutoFit/>
            </a:bodyPr>
            <a:lstStyle/>
            <a:p>
              <a:r>
                <a:rPr lang="en-US" sz="1100" dirty="0"/>
                <a:t>6C - thematic</a:t>
              </a:r>
            </a:p>
          </p:txBody>
        </p:sp>
        <p:sp>
          <p:nvSpPr>
            <p:cNvPr id="17" name="TextBox 16">
              <a:extLst>
                <a:ext uri="{FF2B5EF4-FFF2-40B4-BE49-F238E27FC236}">
                  <a16:creationId xmlns:a16="http://schemas.microsoft.com/office/drawing/2014/main" xmlns="" id="{8DAEB479-1ED1-EE4A-A019-A56E54D4CC68}"/>
                </a:ext>
              </a:extLst>
            </p:cNvPr>
            <p:cNvSpPr txBox="1"/>
            <p:nvPr/>
          </p:nvSpPr>
          <p:spPr>
            <a:xfrm rot="16200000">
              <a:off x="1937716" y="4660693"/>
              <a:ext cx="2128325" cy="409783"/>
            </a:xfrm>
            <a:prstGeom prst="rect">
              <a:avLst/>
            </a:prstGeom>
            <a:noFill/>
          </p:spPr>
          <p:txBody>
            <a:bodyPr wrap="square" rtlCol="0">
              <a:spAutoFit/>
            </a:bodyPr>
            <a:lstStyle/>
            <a:p>
              <a:r>
                <a:rPr lang="en-US" sz="1100" dirty="0"/>
                <a:t> business as usual</a:t>
              </a:r>
            </a:p>
          </p:txBody>
        </p:sp>
      </p:grpSp>
      <p:sp>
        <p:nvSpPr>
          <p:cNvPr id="18" name="TextBox 17">
            <a:extLst>
              <a:ext uri="{FF2B5EF4-FFF2-40B4-BE49-F238E27FC236}">
                <a16:creationId xmlns:a16="http://schemas.microsoft.com/office/drawing/2014/main" xmlns="" id="{E487A511-FC34-FA4A-A079-933667B5984B}"/>
              </a:ext>
            </a:extLst>
          </p:cNvPr>
          <p:cNvSpPr txBox="1"/>
          <p:nvPr/>
        </p:nvSpPr>
        <p:spPr>
          <a:xfrm>
            <a:off x="4981610" y="1359041"/>
            <a:ext cx="3933561" cy="5262978"/>
          </a:xfrm>
          <a:prstGeom prst="rect">
            <a:avLst/>
          </a:prstGeom>
          <a:noFill/>
        </p:spPr>
        <p:txBody>
          <a:bodyPr wrap="square" rtlCol="0">
            <a:spAutoFit/>
          </a:bodyPr>
          <a:lstStyle/>
          <a:p>
            <a:r>
              <a:rPr lang="en-US" b="1" dirty="0"/>
              <a:t>Asking students (K, 1</a:t>
            </a:r>
            <a:r>
              <a:rPr lang="en-US" b="1" baseline="30000" dirty="0"/>
              <a:t>st</a:t>
            </a:r>
            <a:r>
              <a:rPr lang="en-US" b="1" dirty="0"/>
              <a:t> and 2</a:t>
            </a:r>
            <a:r>
              <a:rPr lang="en-US" b="1" baseline="30000" dirty="0"/>
              <a:t>nd </a:t>
            </a:r>
            <a:r>
              <a:rPr lang="en-US" b="1" dirty="0"/>
              <a:t>grade)</a:t>
            </a:r>
          </a:p>
          <a:p>
            <a:r>
              <a:rPr lang="en-US" b="1" dirty="0"/>
              <a:t>a set of  questions from  Tripod (</a:t>
            </a:r>
            <a:r>
              <a:rPr lang="en-US" dirty="0"/>
              <a:t>Ferguson &amp; Ramsdell, 2019</a:t>
            </a:r>
            <a:r>
              <a:rPr lang="en-US" b="1" dirty="0"/>
              <a:t> )</a:t>
            </a:r>
            <a:endParaRPr lang="en-US" dirty="0"/>
          </a:p>
          <a:p>
            <a:endParaRPr lang="en-US" dirty="0"/>
          </a:p>
          <a:p>
            <a:r>
              <a:rPr lang="en-US" dirty="0"/>
              <a:t>Collaboration</a:t>
            </a:r>
          </a:p>
          <a:p>
            <a:r>
              <a:rPr lang="en-US" dirty="0"/>
              <a:t>         “My teacher asks us to work in groups.</a:t>
            </a:r>
            <a:r>
              <a:rPr lang="en-US" dirty="0" smtClean="0"/>
              <a:t>”</a:t>
            </a:r>
          </a:p>
          <a:p>
            <a:r>
              <a:rPr lang="en-US" dirty="0" smtClean="0"/>
              <a:t>Communication</a:t>
            </a:r>
            <a:endParaRPr lang="en-US" dirty="0"/>
          </a:p>
          <a:p>
            <a:pPr marL="457200" lvl="1" indent="0">
              <a:buNone/>
            </a:pPr>
            <a:r>
              <a:rPr lang="en-US" dirty="0"/>
              <a:t>“I talk to my teacher and my friends about what we learn in class. “</a:t>
            </a:r>
          </a:p>
          <a:p>
            <a:r>
              <a:rPr lang="en-US" dirty="0" smtClean="0"/>
              <a:t>Content</a:t>
            </a:r>
            <a:endParaRPr lang="en-US" dirty="0"/>
          </a:p>
          <a:p>
            <a:pPr marL="457200" lvl="1" indent="0">
              <a:buNone/>
            </a:pPr>
            <a:r>
              <a:rPr lang="en-US" dirty="0"/>
              <a:t>“In this class, we learn a lot almost every day.“</a:t>
            </a:r>
          </a:p>
          <a:p>
            <a:r>
              <a:rPr lang="en-US" dirty="0"/>
              <a:t>Critical Thinking</a:t>
            </a:r>
          </a:p>
          <a:p>
            <a:pPr marL="457200" lvl="1" indent="0">
              <a:buNone/>
            </a:pPr>
            <a:r>
              <a:rPr lang="en-US" dirty="0"/>
              <a:t>“My teacher asks us to explain our answers – why we think what we think. “ </a:t>
            </a:r>
          </a:p>
          <a:p>
            <a:r>
              <a:rPr lang="en-US" dirty="0"/>
              <a:t>Creative Innovation</a:t>
            </a:r>
          </a:p>
          <a:p>
            <a:pPr marL="457200" lvl="1" indent="0">
              <a:buNone/>
            </a:pPr>
            <a:r>
              <a:rPr lang="en-US" dirty="0"/>
              <a:t>“My teacher is happy when I have a new idea.” </a:t>
            </a:r>
          </a:p>
          <a:p>
            <a:pPr marL="457200" lvl="1" indent="0">
              <a:buNone/>
            </a:pPr>
            <a:r>
              <a:rPr lang="en-US" dirty="0"/>
              <a:t>“If I think of an idea, my teacher wants me to try it out.” </a:t>
            </a:r>
          </a:p>
          <a:p>
            <a:r>
              <a:rPr lang="en-US" dirty="0"/>
              <a:t>Confidence</a:t>
            </a:r>
          </a:p>
          <a:p>
            <a:pPr marL="457200" lvl="1" indent="0">
              <a:buNone/>
            </a:pPr>
            <a:r>
              <a:rPr lang="en-US" dirty="0"/>
              <a:t>“When something is hard for me, my teacher still asks me to try.”</a:t>
            </a:r>
          </a:p>
          <a:p>
            <a:pPr marL="457200" lvl="1" indent="0">
              <a:buNone/>
            </a:pPr>
            <a:r>
              <a:rPr lang="en-US" dirty="0"/>
              <a:t>“In my class, it’s okay to make mistakes.” </a:t>
            </a:r>
          </a:p>
        </p:txBody>
      </p:sp>
      <p:pic>
        <p:nvPicPr>
          <p:cNvPr id="19" name="Picture 2" descr="https://tripoded.com/wp-content/uploads/2016/09/Tripod-Logo-R.png">
            <a:extLst>
              <a:ext uri="{FF2B5EF4-FFF2-40B4-BE49-F238E27FC236}">
                <a16:creationId xmlns:a16="http://schemas.microsoft.com/office/drawing/2014/main" xmlns="" id="{5CC37C32-FDDA-B34C-AB35-36BCC5BFAF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795" y="155829"/>
            <a:ext cx="1930771" cy="1006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03331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A2BB227-559B-1142-AB65-E3AAF1231E47}"/>
              </a:ext>
            </a:extLst>
          </p:cNvPr>
          <p:cNvSpPr>
            <a:spLocks noGrp="1"/>
          </p:cNvSpPr>
          <p:nvPr>
            <p:ph type="body" idx="1"/>
          </p:nvPr>
        </p:nvSpPr>
        <p:spPr>
          <a:xfrm>
            <a:off x="419752" y="1609705"/>
            <a:ext cx="3799060" cy="639762"/>
          </a:xfrm>
        </p:spPr>
        <p:txBody>
          <a:bodyPr/>
          <a:lstStyle/>
          <a:p>
            <a:r>
              <a:rPr lang="en-US" dirty="0"/>
              <a:t>Results for confidence</a:t>
            </a:r>
          </a:p>
        </p:txBody>
      </p:sp>
      <p:sp>
        <p:nvSpPr>
          <p:cNvPr id="4" name="Slide Number Placeholder 3">
            <a:extLst>
              <a:ext uri="{FF2B5EF4-FFF2-40B4-BE49-F238E27FC236}">
                <a16:creationId xmlns:a16="http://schemas.microsoft.com/office/drawing/2014/main" xmlns="" id="{6D6960B0-7B9A-A046-ABEB-1F6A970CB066}"/>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27</a:t>
            </a:fld>
            <a:endParaRPr lang="en-US"/>
          </a:p>
        </p:txBody>
      </p:sp>
      <p:sp>
        <p:nvSpPr>
          <p:cNvPr id="5" name="Text Placeholder 4">
            <a:extLst>
              <a:ext uri="{FF2B5EF4-FFF2-40B4-BE49-F238E27FC236}">
                <a16:creationId xmlns:a16="http://schemas.microsoft.com/office/drawing/2014/main" xmlns="" id="{B00CA5B2-6B92-0E4A-9CF1-BC3091D2ACFE}"/>
              </a:ext>
            </a:extLst>
          </p:cNvPr>
          <p:cNvSpPr>
            <a:spLocks noGrp="1"/>
          </p:cNvSpPr>
          <p:nvPr>
            <p:ph type="body" idx="3"/>
          </p:nvPr>
        </p:nvSpPr>
        <p:spPr>
          <a:xfrm>
            <a:off x="4418959" y="1805623"/>
            <a:ext cx="4580804" cy="802466"/>
          </a:xfrm>
        </p:spPr>
        <p:txBody>
          <a:bodyPr/>
          <a:lstStyle/>
          <a:p>
            <a:r>
              <a:rPr lang="en-US" dirty="0"/>
              <a:t>And among children with eager teachers</a:t>
            </a:r>
          </a:p>
        </p:txBody>
      </p:sp>
      <p:sp>
        <p:nvSpPr>
          <p:cNvPr id="7" name="Title 6">
            <a:extLst>
              <a:ext uri="{FF2B5EF4-FFF2-40B4-BE49-F238E27FC236}">
                <a16:creationId xmlns:a16="http://schemas.microsoft.com/office/drawing/2014/main" xmlns="" id="{F4FEF5E0-4BD6-7840-A437-145317EDB892}"/>
              </a:ext>
            </a:extLst>
          </p:cNvPr>
          <p:cNvSpPr>
            <a:spLocks noGrp="1"/>
          </p:cNvSpPr>
          <p:nvPr>
            <p:ph type="title"/>
          </p:nvPr>
        </p:nvSpPr>
        <p:spPr/>
        <p:txBody>
          <a:bodyPr/>
          <a:lstStyle/>
          <a:p>
            <a:r>
              <a:rPr lang="en-US" dirty="0"/>
              <a:t>Very </a:t>
            </a:r>
            <a:r>
              <a:rPr lang="en-US" dirty="0">
                <a:solidFill>
                  <a:srgbClr val="FF0000"/>
                </a:solidFill>
              </a:rPr>
              <a:t>very</a:t>
            </a:r>
            <a:r>
              <a:rPr lang="en-US" dirty="0"/>
              <a:t> preliminary results with just 2 months into the data collection student data….</a:t>
            </a:r>
          </a:p>
        </p:txBody>
      </p:sp>
      <p:pic>
        <p:nvPicPr>
          <p:cNvPr id="8" name="Picture 7">
            <a:extLst>
              <a:ext uri="{FF2B5EF4-FFF2-40B4-BE49-F238E27FC236}">
                <a16:creationId xmlns:a16="http://schemas.microsoft.com/office/drawing/2014/main" xmlns="" id="{E15400F0-C036-2840-A3E2-D282DD3F633D}"/>
              </a:ext>
            </a:extLst>
          </p:cNvPr>
          <p:cNvPicPr>
            <a:picLocks noChangeAspect="1"/>
          </p:cNvPicPr>
          <p:nvPr/>
        </p:nvPicPr>
        <p:blipFill>
          <a:blip r:embed="rId2"/>
          <a:stretch>
            <a:fillRect/>
          </a:stretch>
        </p:blipFill>
        <p:spPr>
          <a:xfrm>
            <a:off x="241300" y="2939753"/>
            <a:ext cx="3683662" cy="2175730"/>
          </a:xfrm>
          <a:prstGeom prst="rect">
            <a:avLst/>
          </a:prstGeom>
        </p:spPr>
      </p:pic>
      <p:pic>
        <p:nvPicPr>
          <p:cNvPr id="9" name="Content Placeholder 3">
            <a:extLst>
              <a:ext uri="{FF2B5EF4-FFF2-40B4-BE49-F238E27FC236}">
                <a16:creationId xmlns:a16="http://schemas.microsoft.com/office/drawing/2014/main" xmlns="" id="{04DA8DCD-CBC6-2E47-AD2D-D91C799DBD56}"/>
              </a:ext>
            </a:extLst>
          </p:cNvPr>
          <p:cNvPicPr>
            <a:picLocks noChangeAspect="1"/>
          </p:cNvPicPr>
          <p:nvPr/>
        </p:nvPicPr>
        <p:blipFill>
          <a:blip r:embed="rId3"/>
          <a:stretch>
            <a:fillRect/>
          </a:stretch>
        </p:blipFill>
        <p:spPr>
          <a:xfrm>
            <a:off x="4338550" y="2710291"/>
            <a:ext cx="4707212" cy="2895913"/>
          </a:xfrm>
          <a:prstGeom prst="rect">
            <a:avLst/>
          </a:prstGeom>
          <a:noFill/>
          <a:ln>
            <a:noFill/>
          </a:ln>
        </p:spPr>
      </p:pic>
      <p:sp>
        <p:nvSpPr>
          <p:cNvPr id="10" name="Rectangle 9">
            <a:extLst>
              <a:ext uri="{FF2B5EF4-FFF2-40B4-BE49-F238E27FC236}">
                <a16:creationId xmlns:a16="http://schemas.microsoft.com/office/drawing/2014/main" xmlns="" id="{E285C797-FB73-084E-9A07-A8B5BD42DA03}"/>
              </a:ext>
            </a:extLst>
          </p:cNvPr>
          <p:cNvSpPr/>
          <p:nvPr/>
        </p:nvSpPr>
        <p:spPr>
          <a:xfrm>
            <a:off x="5110385" y="5255663"/>
            <a:ext cx="2845750" cy="1709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Bracket 11">
            <a:extLst>
              <a:ext uri="{FF2B5EF4-FFF2-40B4-BE49-F238E27FC236}">
                <a16:creationId xmlns:a16="http://schemas.microsoft.com/office/drawing/2014/main" xmlns="" id="{EE4765B6-E835-3847-B79C-4B08996ED125}"/>
              </a:ext>
            </a:extLst>
          </p:cNvPr>
          <p:cNvSpPr/>
          <p:nvPr/>
        </p:nvSpPr>
        <p:spPr>
          <a:xfrm rot="16200000">
            <a:off x="5794050" y="2360449"/>
            <a:ext cx="316194" cy="1683524"/>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000" dirty="0"/>
              <a:t>✝</a:t>
            </a:r>
          </a:p>
        </p:txBody>
      </p:sp>
      <p:sp>
        <p:nvSpPr>
          <p:cNvPr id="13" name="Right Bracket 12">
            <a:extLst>
              <a:ext uri="{FF2B5EF4-FFF2-40B4-BE49-F238E27FC236}">
                <a16:creationId xmlns:a16="http://schemas.microsoft.com/office/drawing/2014/main" xmlns="" id="{C7D1E8F2-F00F-9847-AE0B-B2658E60E8B7}"/>
              </a:ext>
            </a:extLst>
          </p:cNvPr>
          <p:cNvSpPr/>
          <p:nvPr/>
        </p:nvSpPr>
        <p:spPr>
          <a:xfrm rot="16200000">
            <a:off x="6417450" y="2223332"/>
            <a:ext cx="316194" cy="1818594"/>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xmlns="" id="{E3AE1FD1-19FD-CD44-A5EB-4BD44E56B5FA}"/>
              </a:ext>
            </a:extLst>
          </p:cNvPr>
          <p:cNvSpPr txBox="1"/>
          <p:nvPr/>
        </p:nvSpPr>
        <p:spPr>
          <a:xfrm>
            <a:off x="6441732" y="2697881"/>
            <a:ext cx="352177" cy="400110"/>
          </a:xfrm>
          <a:prstGeom prst="rect">
            <a:avLst/>
          </a:prstGeom>
          <a:noFill/>
        </p:spPr>
        <p:txBody>
          <a:bodyPr wrap="square" rtlCol="0">
            <a:spAutoFit/>
          </a:bodyPr>
          <a:lstStyle/>
          <a:p>
            <a:r>
              <a:rPr lang="en-US" sz="2000" dirty="0"/>
              <a:t>*</a:t>
            </a:r>
            <a:endParaRPr lang="en-US" dirty="0"/>
          </a:p>
        </p:txBody>
      </p:sp>
      <p:sp>
        <p:nvSpPr>
          <p:cNvPr id="15" name="Rectangle 14">
            <a:extLst>
              <a:ext uri="{FF2B5EF4-FFF2-40B4-BE49-F238E27FC236}">
                <a16:creationId xmlns:a16="http://schemas.microsoft.com/office/drawing/2014/main" xmlns="" id="{8419FF05-9C57-AE41-B841-AE763F3DBE06}"/>
              </a:ext>
            </a:extLst>
          </p:cNvPr>
          <p:cNvSpPr/>
          <p:nvPr/>
        </p:nvSpPr>
        <p:spPr>
          <a:xfrm>
            <a:off x="7703315" y="3360308"/>
            <a:ext cx="1359652" cy="369332"/>
          </a:xfrm>
          <a:prstGeom prst="rect">
            <a:avLst/>
          </a:prstGeom>
        </p:spPr>
        <p:txBody>
          <a:bodyPr wrap="square">
            <a:spAutoFit/>
          </a:bodyPr>
          <a:lstStyle/>
          <a:p>
            <a:r>
              <a:rPr lang="en-US" dirty="0"/>
              <a:t>✝ p = .08</a:t>
            </a:r>
          </a:p>
        </p:txBody>
      </p:sp>
      <p:sp>
        <p:nvSpPr>
          <p:cNvPr id="17" name="Rectangle 16">
            <a:extLst>
              <a:ext uri="{FF2B5EF4-FFF2-40B4-BE49-F238E27FC236}">
                <a16:creationId xmlns:a16="http://schemas.microsoft.com/office/drawing/2014/main" xmlns="" id="{5A47278E-564B-2146-B2F0-F9C73E48B561}"/>
              </a:ext>
            </a:extLst>
          </p:cNvPr>
          <p:cNvSpPr/>
          <p:nvPr/>
        </p:nvSpPr>
        <p:spPr>
          <a:xfrm>
            <a:off x="7784348" y="3628582"/>
            <a:ext cx="1359652" cy="369332"/>
          </a:xfrm>
          <a:prstGeom prst="rect">
            <a:avLst/>
          </a:prstGeom>
        </p:spPr>
        <p:txBody>
          <a:bodyPr wrap="square">
            <a:spAutoFit/>
          </a:bodyPr>
          <a:lstStyle/>
          <a:p>
            <a:r>
              <a:rPr lang="en-US" dirty="0"/>
              <a:t>* p = .04</a:t>
            </a:r>
          </a:p>
        </p:txBody>
      </p:sp>
      <p:sp>
        <p:nvSpPr>
          <p:cNvPr id="18" name="Rectangle 17">
            <a:extLst>
              <a:ext uri="{FF2B5EF4-FFF2-40B4-BE49-F238E27FC236}">
                <a16:creationId xmlns:a16="http://schemas.microsoft.com/office/drawing/2014/main" xmlns="" id="{166CC6BB-3D73-4B49-A146-E5C60FE09DEA}"/>
              </a:ext>
            </a:extLst>
          </p:cNvPr>
          <p:cNvSpPr/>
          <p:nvPr/>
        </p:nvSpPr>
        <p:spPr>
          <a:xfrm>
            <a:off x="7890219" y="3973582"/>
            <a:ext cx="1359652" cy="369332"/>
          </a:xfrm>
          <a:prstGeom prst="rect">
            <a:avLst/>
          </a:prstGeom>
        </p:spPr>
        <p:txBody>
          <a:bodyPr wrap="square">
            <a:spAutoFit/>
          </a:bodyPr>
          <a:lstStyle/>
          <a:p>
            <a:r>
              <a:rPr lang="en-US" dirty="0"/>
              <a:t>N = 21</a:t>
            </a:r>
          </a:p>
        </p:txBody>
      </p:sp>
      <p:sp>
        <p:nvSpPr>
          <p:cNvPr id="19" name="TextBox 18">
            <a:extLst>
              <a:ext uri="{FF2B5EF4-FFF2-40B4-BE49-F238E27FC236}">
                <a16:creationId xmlns:a16="http://schemas.microsoft.com/office/drawing/2014/main" xmlns="" id="{45383B8D-5928-B34A-9EF9-F8FF767581B8}"/>
              </a:ext>
            </a:extLst>
          </p:cNvPr>
          <p:cNvSpPr txBox="1"/>
          <p:nvPr/>
        </p:nvSpPr>
        <p:spPr>
          <a:xfrm rot="18641986">
            <a:off x="492828" y="5038838"/>
            <a:ext cx="771896" cy="253916"/>
          </a:xfrm>
          <a:prstGeom prst="rect">
            <a:avLst/>
          </a:prstGeom>
          <a:noFill/>
        </p:spPr>
        <p:txBody>
          <a:bodyPr wrap="square" rtlCol="0">
            <a:spAutoFit/>
          </a:bodyPr>
          <a:lstStyle/>
          <a:p>
            <a:r>
              <a:rPr lang="en-US" sz="1050" dirty="0"/>
              <a:t>Eager 6C</a:t>
            </a:r>
          </a:p>
        </p:txBody>
      </p:sp>
      <p:sp>
        <p:nvSpPr>
          <p:cNvPr id="23" name="Rectangle 22">
            <a:extLst>
              <a:ext uri="{FF2B5EF4-FFF2-40B4-BE49-F238E27FC236}">
                <a16:creationId xmlns:a16="http://schemas.microsoft.com/office/drawing/2014/main" xmlns="" id="{CF5F375A-FF96-2048-91B6-71C4B67F6677}"/>
              </a:ext>
            </a:extLst>
          </p:cNvPr>
          <p:cNvSpPr/>
          <p:nvPr/>
        </p:nvSpPr>
        <p:spPr>
          <a:xfrm>
            <a:off x="1226703" y="4964399"/>
            <a:ext cx="2163870" cy="2013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9A3D4CE9-14DC-A444-86F0-9EA922EAFBB7}"/>
              </a:ext>
            </a:extLst>
          </p:cNvPr>
          <p:cNvSpPr txBox="1"/>
          <p:nvPr/>
        </p:nvSpPr>
        <p:spPr>
          <a:xfrm rot="18493511">
            <a:off x="999839" y="5229108"/>
            <a:ext cx="1068778" cy="253916"/>
          </a:xfrm>
          <a:prstGeom prst="rect">
            <a:avLst/>
          </a:prstGeom>
          <a:noFill/>
        </p:spPr>
        <p:txBody>
          <a:bodyPr wrap="square" rtlCol="0">
            <a:spAutoFit/>
          </a:bodyPr>
          <a:lstStyle/>
          <a:p>
            <a:r>
              <a:rPr lang="en-US" sz="1050" dirty="0"/>
              <a:t>Non-Eager 6C</a:t>
            </a:r>
          </a:p>
        </p:txBody>
      </p:sp>
      <p:sp>
        <p:nvSpPr>
          <p:cNvPr id="21" name="TextBox 20">
            <a:extLst>
              <a:ext uri="{FF2B5EF4-FFF2-40B4-BE49-F238E27FC236}">
                <a16:creationId xmlns:a16="http://schemas.microsoft.com/office/drawing/2014/main" xmlns="" id="{02231F50-797F-AF44-9D03-4FB22F04C268}"/>
              </a:ext>
            </a:extLst>
          </p:cNvPr>
          <p:cNvSpPr txBox="1"/>
          <p:nvPr/>
        </p:nvSpPr>
        <p:spPr>
          <a:xfrm rot="18373902">
            <a:off x="1774249" y="5172716"/>
            <a:ext cx="1068778" cy="253916"/>
          </a:xfrm>
          <a:prstGeom prst="rect">
            <a:avLst/>
          </a:prstGeom>
          <a:noFill/>
        </p:spPr>
        <p:txBody>
          <a:bodyPr wrap="square" rtlCol="0">
            <a:spAutoFit/>
          </a:bodyPr>
          <a:lstStyle/>
          <a:p>
            <a:r>
              <a:rPr lang="en-US" sz="1050" dirty="0"/>
              <a:t>Eager Non-6C</a:t>
            </a:r>
          </a:p>
        </p:txBody>
      </p:sp>
      <p:sp>
        <p:nvSpPr>
          <p:cNvPr id="22" name="TextBox 21">
            <a:extLst>
              <a:ext uri="{FF2B5EF4-FFF2-40B4-BE49-F238E27FC236}">
                <a16:creationId xmlns:a16="http://schemas.microsoft.com/office/drawing/2014/main" xmlns="" id="{586D3503-F8C9-E844-A3B4-F78DCBAE15E4}"/>
              </a:ext>
            </a:extLst>
          </p:cNvPr>
          <p:cNvSpPr txBox="1"/>
          <p:nvPr/>
        </p:nvSpPr>
        <p:spPr>
          <a:xfrm rot="18310573">
            <a:off x="2328915" y="5297080"/>
            <a:ext cx="1371432" cy="253916"/>
          </a:xfrm>
          <a:prstGeom prst="rect">
            <a:avLst/>
          </a:prstGeom>
          <a:noFill/>
        </p:spPr>
        <p:txBody>
          <a:bodyPr wrap="square" rtlCol="0">
            <a:spAutoFit/>
          </a:bodyPr>
          <a:lstStyle/>
          <a:p>
            <a:r>
              <a:rPr lang="en-US" sz="1050" dirty="0"/>
              <a:t>Non-Eager Non-6C</a:t>
            </a:r>
          </a:p>
        </p:txBody>
      </p:sp>
      <p:sp>
        <p:nvSpPr>
          <p:cNvPr id="24" name="TextBox 23">
            <a:extLst>
              <a:ext uri="{FF2B5EF4-FFF2-40B4-BE49-F238E27FC236}">
                <a16:creationId xmlns:a16="http://schemas.microsoft.com/office/drawing/2014/main" xmlns="" id="{9E163C36-DFC1-9E49-88EA-BBFD439E74E1}"/>
              </a:ext>
            </a:extLst>
          </p:cNvPr>
          <p:cNvSpPr txBox="1"/>
          <p:nvPr/>
        </p:nvSpPr>
        <p:spPr>
          <a:xfrm>
            <a:off x="4923481" y="5145785"/>
            <a:ext cx="2965060" cy="307777"/>
          </a:xfrm>
          <a:prstGeom prst="rect">
            <a:avLst/>
          </a:prstGeom>
          <a:noFill/>
        </p:spPr>
        <p:txBody>
          <a:bodyPr wrap="square" rtlCol="0">
            <a:spAutoFit/>
          </a:bodyPr>
          <a:lstStyle/>
          <a:p>
            <a:r>
              <a:rPr lang="en-US" dirty="0"/>
              <a:t>For critical thinking and confidence</a:t>
            </a:r>
          </a:p>
        </p:txBody>
      </p:sp>
    </p:spTree>
    <p:extLst>
      <p:ext uri="{BB962C8B-B14F-4D97-AF65-F5344CB8AC3E}">
        <p14:creationId xmlns:p14="http://schemas.microsoft.com/office/powerpoint/2010/main" val="82945289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DBE41CDC-D9AD-AA49-884F-53B34E14EF65}"/>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28</a:t>
            </a:fld>
            <a:endParaRPr lang="en-US"/>
          </a:p>
        </p:txBody>
      </p:sp>
      <p:sp>
        <p:nvSpPr>
          <p:cNvPr id="7" name="Title 6">
            <a:extLst>
              <a:ext uri="{FF2B5EF4-FFF2-40B4-BE49-F238E27FC236}">
                <a16:creationId xmlns:a16="http://schemas.microsoft.com/office/drawing/2014/main" xmlns="" id="{8104EF83-F27B-3A4F-BF25-2EE124AA6FE4}"/>
              </a:ext>
            </a:extLst>
          </p:cNvPr>
          <p:cNvSpPr>
            <a:spLocks noGrp="1"/>
          </p:cNvSpPr>
          <p:nvPr>
            <p:ph type="title"/>
          </p:nvPr>
        </p:nvSpPr>
        <p:spPr/>
        <p:txBody>
          <a:bodyPr/>
          <a:lstStyle/>
          <a:p>
            <a:r>
              <a:rPr lang="en-US" sz="2400" dirty="0"/>
              <a:t>In the community: Welcome to Learning Landscapes</a:t>
            </a:r>
          </a:p>
        </p:txBody>
      </p:sp>
      <p:pic>
        <p:nvPicPr>
          <p:cNvPr id="9" name="Picture 8">
            <a:extLst>
              <a:ext uri="{FF2B5EF4-FFF2-40B4-BE49-F238E27FC236}">
                <a16:creationId xmlns:a16="http://schemas.microsoft.com/office/drawing/2014/main" xmlns="" id="{CD900A68-A67A-8844-BEE2-1A256BEA781E}"/>
              </a:ext>
            </a:extLst>
          </p:cNvPr>
          <p:cNvPicPr>
            <a:picLocks noChangeAspect="1"/>
          </p:cNvPicPr>
          <p:nvPr/>
        </p:nvPicPr>
        <p:blipFill>
          <a:blip r:embed="rId2"/>
          <a:stretch>
            <a:fillRect/>
          </a:stretch>
        </p:blipFill>
        <p:spPr>
          <a:xfrm>
            <a:off x="1317996" y="1884713"/>
            <a:ext cx="6223000" cy="2209800"/>
          </a:xfrm>
          <a:prstGeom prst="rect">
            <a:avLst/>
          </a:prstGeom>
        </p:spPr>
      </p:pic>
      <p:sp>
        <p:nvSpPr>
          <p:cNvPr id="10" name="TextBox 9">
            <a:extLst>
              <a:ext uri="{FF2B5EF4-FFF2-40B4-BE49-F238E27FC236}">
                <a16:creationId xmlns:a16="http://schemas.microsoft.com/office/drawing/2014/main" xmlns="" id="{4042696C-B95B-CE4F-A06D-AB688C0ED364}"/>
              </a:ext>
            </a:extLst>
          </p:cNvPr>
          <p:cNvSpPr txBox="1"/>
          <p:nvPr/>
        </p:nvSpPr>
        <p:spPr>
          <a:xfrm>
            <a:off x="657922" y="4951141"/>
            <a:ext cx="8140390" cy="1169551"/>
          </a:xfrm>
          <a:prstGeom prst="rect">
            <a:avLst/>
          </a:prstGeom>
          <a:noFill/>
        </p:spPr>
        <p:txBody>
          <a:bodyPr wrap="square" rtlCol="0">
            <a:spAutoFit/>
          </a:bodyPr>
          <a:lstStyle/>
          <a:p>
            <a:r>
              <a:rPr lang="en-US" dirty="0"/>
              <a:t/>
            </a:r>
            <a:br>
              <a:rPr lang="en-US" dirty="0"/>
            </a:br>
            <a:endParaRPr lang="en-US" dirty="0"/>
          </a:p>
          <a:p>
            <a:r>
              <a:rPr lang="en-US" dirty="0"/>
              <a:t>For putting it into your PP presentation: here is the URL code you'll enter into power point:</a:t>
            </a:r>
          </a:p>
          <a:p>
            <a:r>
              <a:rPr lang="en-US" dirty="0">
                <a:hlinkClick r:id="rId3"/>
              </a:rPr>
              <a:t>https://player.vimeo.com/video/275917850</a:t>
            </a:r>
            <a:endParaRPr lang="en-US" dirty="0"/>
          </a:p>
          <a:p>
            <a:endParaRPr lang="en-US" dirty="0"/>
          </a:p>
        </p:txBody>
      </p:sp>
      <p:sp>
        <p:nvSpPr>
          <p:cNvPr id="2" name="TextBox 1">
            <a:extLst>
              <a:ext uri="{FF2B5EF4-FFF2-40B4-BE49-F238E27FC236}">
                <a16:creationId xmlns:a16="http://schemas.microsoft.com/office/drawing/2014/main" xmlns="" id="{FB9A58C1-A98A-1F43-A367-75300E1D7856}"/>
              </a:ext>
            </a:extLst>
          </p:cNvPr>
          <p:cNvSpPr txBox="1"/>
          <p:nvPr/>
        </p:nvSpPr>
        <p:spPr>
          <a:xfrm>
            <a:off x="451262" y="4215740"/>
            <a:ext cx="8383980" cy="584775"/>
          </a:xfrm>
          <a:prstGeom prst="rect">
            <a:avLst/>
          </a:prstGeom>
          <a:noFill/>
        </p:spPr>
        <p:txBody>
          <a:bodyPr wrap="square" rtlCol="0">
            <a:spAutoFit/>
          </a:bodyPr>
          <a:lstStyle/>
          <a:p>
            <a:r>
              <a:rPr lang="en-US" sz="1600" b="1" dirty="0"/>
              <a:t>Where we have literally put the learning sciences into public spaces where people naturally go to invite the kinds of behaviors that spark the 6Cs by design</a:t>
            </a:r>
          </a:p>
        </p:txBody>
      </p:sp>
    </p:spTree>
    <p:extLst>
      <p:ext uri="{BB962C8B-B14F-4D97-AF65-F5344CB8AC3E}">
        <p14:creationId xmlns:p14="http://schemas.microsoft.com/office/powerpoint/2010/main" val="137259081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6"/>
          <p:cNvSpPr txBox="1">
            <a:spLocks noGrp="1"/>
          </p:cNvSpPr>
          <p:nvPr>
            <p:ph type="title"/>
          </p:nvPr>
        </p:nvSpPr>
        <p:spPr>
          <a:xfrm>
            <a:off x="113702" y="364141"/>
            <a:ext cx="5752408" cy="76477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37C2DA"/>
              </a:buClr>
              <a:buSzPts val="2800"/>
              <a:buFont typeface="Calibri"/>
              <a:buNone/>
            </a:pPr>
            <a:r>
              <a:rPr lang="en-US" sz="2400" dirty="0">
                <a:solidFill>
                  <a:srgbClr val="EE2F32"/>
                </a:solidFill>
                <a:latin typeface="+mn-lt"/>
              </a:rPr>
              <a:t>Example 1: Supermarket Speaks</a:t>
            </a:r>
            <a:r>
              <a:rPr lang="en-US" sz="2400" dirty="0">
                <a:solidFill>
                  <a:srgbClr val="EE2F32"/>
                </a:solidFill>
                <a:latin typeface="+mn-lt"/>
                <a:ea typeface="Gill Sans"/>
                <a:cs typeface="Gill Sans"/>
                <a:sym typeface="Gill Sans"/>
              </a:rPr>
              <a:t/>
            </a:r>
            <a:br>
              <a:rPr lang="en-US" sz="2400" dirty="0">
                <a:solidFill>
                  <a:srgbClr val="EE2F32"/>
                </a:solidFill>
                <a:latin typeface="+mn-lt"/>
                <a:ea typeface="Gill Sans"/>
                <a:cs typeface="Gill Sans"/>
                <a:sym typeface="Gill Sans"/>
              </a:rPr>
            </a:br>
            <a:r>
              <a:rPr lang="en-US" sz="1334" dirty="0">
                <a:solidFill>
                  <a:srgbClr val="A5A5A5"/>
                </a:solidFill>
                <a:latin typeface="Calibri"/>
                <a:ea typeface="Calibri"/>
                <a:cs typeface="Calibri"/>
                <a:sym typeface="Calibri"/>
              </a:rPr>
              <a:t>Ridge, </a:t>
            </a:r>
            <a:r>
              <a:rPr lang="en-US" sz="1334" dirty="0" err="1">
                <a:solidFill>
                  <a:srgbClr val="A5A5A5"/>
                </a:solidFill>
                <a:latin typeface="Calibri"/>
                <a:ea typeface="Calibri"/>
                <a:cs typeface="Calibri"/>
                <a:sym typeface="Calibri"/>
              </a:rPr>
              <a:t>Ilgaz</a:t>
            </a:r>
            <a:r>
              <a:rPr lang="en-US" sz="1334" dirty="0">
                <a:solidFill>
                  <a:srgbClr val="A5A5A5"/>
                </a:solidFill>
                <a:latin typeface="Calibri"/>
                <a:ea typeface="Calibri"/>
                <a:cs typeface="Calibri"/>
                <a:sym typeface="Calibri"/>
              </a:rPr>
              <a:t>, Weisberg, Hirsh-Pasek &amp; </a:t>
            </a:r>
            <a:r>
              <a:rPr lang="en-US" sz="1334" dirty="0" err="1">
                <a:solidFill>
                  <a:srgbClr val="A5A5A5"/>
                </a:solidFill>
                <a:latin typeface="Calibri"/>
                <a:ea typeface="Calibri"/>
                <a:cs typeface="Calibri"/>
                <a:sym typeface="Calibri"/>
              </a:rPr>
              <a:t>Golinkoff</a:t>
            </a:r>
            <a:r>
              <a:rPr lang="en-US" sz="1334" dirty="0">
                <a:solidFill>
                  <a:srgbClr val="A5A5A5"/>
                </a:solidFill>
                <a:latin typeface="Calibri"/>
                <a:ea typeface="Calibri"/>
                <a:cs typeface="Calibri"/>
                <a:sym typeface="Calibri"/>
              </a:rPr>
              <a:t> (2015)</a:t>
            </a:r>
            <a:r>
              <a:rPr lang="en-US" dirty="0">
                <a:latin typeface="Gill Sans"/>
                <a:ea typeface="Gill Sans"/>
                <a:cs typeface="Gill Sans"/>
                <a:sym typeface="Gill Sans"/>
              </a:rPr>
              <a:t/>
            </a:r>
            <a:br>
              <a:rPr lang="en-US" dirty="0">
                <a:latin typeface="Gill Sans"/>
                <a:ea typeface="Gill Sans"/>
                <a:cs typeface="Gill Sans"/>
                <a:sym typeface="Gill Sans"/>
              </a:rPr>
            </a:br>
            <a:r>
              <a:rPr lang="en-US" dirty="0">
                <a:latin typeface="Gill Sans"/>
                <a:ea typeface="Gill Sans"/>
                <a:cs typeface="Gill Sans"/>
                <a:sym typeface="Gill Sans"/>
              </a:rPr>
              <a:t/>
            </a:r>
            <a:br>
              <a:rPr lang="en-US" dirty="0">
                <a:latin typeface="Gill Sans"/>
                <a:ea typeface="Gill Sans"/>
                <a:cs typeface="Gill Sans"/>
                <a:sym typeface="Gill Sans"/>
              </a:rPr>
            </a:br>
            <a:endParaRPr dirty="0">
              <a:latin typeface="Gill Sans"/>
              <a:ea typeface="Gill Sans"/>
              <a:cs typeface="Gill Sans"/>
              <a:sym typeface="Gill Sans"/>
            </a:endParaRPr>
          </a:p>
        </p:txBody>
      </p:sp>
      <p:sp>
        <p:nvSpPr>
          <p:cNvPr id="355" name="Google Shape;355;p46"/>
          <p:cNvSpPr txBox="1">
            <a:spLocks noGrp="1"/>
          </p:cNvSpPr>
          <p:nvPr>
            <p:ph type="body" idx="1"/>
          </p:nvPr>
        </p:nvSpPr>
        <p:spPr>
          <a:xfrm>
            <a:off x="494144" y="3367478"/>
            <a:ext cx="4577167" cy="2705776"/>
          </a:xfrm>
          <a:prstGeom prst="rect">
            <a:avLst/>
          </a:prstGeom>
          <a:noFill/>
          <a:ln>
            <a:noFill/>
          </a:ln>
        </p:spPr>
        <p:txBody>
          <a:bodyPr spcFirstLastPara="1" wrap="square" lIns="91425" tIns="45700" rIns="91425" bIns="45700" anchor="t" anchorCtr="0">
            <a:noAutofit/>
          </a:bodyPr>
          <a:lstStyle/>
          <a:p>
            <a:pPr marL="0" indent="0">
              <a:spcBef>
                <a:spcPts val="0"/>
              </a:spcBef>
              <a:buSzPts val="1600"/>
              <a:buNone/>
            </a:pPr>
            <a:r>
              <a:rPr lang="en-US" sz="1800" u="sng" dirty="0">
                <a:ea typeface="Calibri"/>
                <a:cs typeface="Calibri"/>
                <a:sym typeface="Calibri"/>
              </a:rPr>
              <a:t>RESULTS</a:t>
            </a:r>
            <a:endParaRPr lang="en-US" sz="1800" u="sng" dirty="0">
              <a:latin typeface="+mj-lt"/>
              <a:ea typeface="Calibri"/>
              <a:cs typeface="Calibri"/>
              <a:sym typeface="Calibri"/>
            </a:endParaRPr>
          </a:p>
          <a:p>
            <a:pPr marL="342900" lvl="0" indent="-342900" algn="l" rtl="0">
              <a:spcBef>
                <a:spcPts val="0"/>
              </a:spcBef>
              <a:spcAft>
                <a:spcPts val="0"/>
              </a:spcAft>
              <a:buClr>
                <a:schemeClr val="dk1"/>
              </a:buClr>
              <a:buSzPts val="1600"/>
              <a:buChar char="•"/>
            </a:pPr>
            <a:r>
              <a:rPr lang="en-US" sz="1800" dirty="0">
                <a:latin typeface="+mj-lt"/>
                <a:ea typeface="Calibri"/>
                <a:cs typeface="Calibri"/>
                <a:sym typeface="Calibri"/>
              </a:rPr>
              <a:t>A 33% increase in caregiver - child language when the signs were up in low income neighborhoods.</a:t>
            </a:r>
            <a:endParaRPr sz="1800" dirty="0">
              <a:latin typeface="+mj-lt"/>
            </a:endParaRPr>
          </a:p>
          <a:p>
            <a:pPr marL="0" lvl="0" indent="0" algn="l" rtl="0">
              <a:spcBef>
                <a:spcPts val="320"/>
              </a:spcBef>
              <a:spcAft>
                <a:spcPts val="0"/>
              </a:spcAft>
              <a:buClr>
                <a:schemeClr val="dk1"/>
              </a:buClr>
              <a:buSzPts val="1600"/>
              <a:buNone/>
            </a:pPr>
            <a:endParaRPr sz="1800" dirty="0">
              <a:latin typeface="+mj-lt"/>
              <a:ea typeface="Calibri"/>
              <a:cs typeface="Calibri"/>
              <a:sym typeface="Calibri"/>
            </a:endParaRPr>
          </a:p>
          <a:p>
            <a:pPr marL="342900" lvl="0" indent="-342900" algn="l" rtl="0">
              <a:spcBef>
                <a:spcPts val="320"/>
              </a:spcBef>
              <a:spcAft>
                <a:spcPts val="0"/>
              </a:spcAft>
              <a:buClr>
                <a:schemeClr val="dk1"/>
              </a:buClr>
              <a:buSzPts val="1600"/>
              <a:buChar char="•"/>
            </a:pPr>
            <a:r>
              <a:rPr lang="en-US" sz="1800" dirty="0">
                <a:latin typeface="+mj-lt"/>
                <a:ea typeface="Calibri"/>
                <a:cs typeface="Calibri"/>
                <a:sym typeface="Calibri"/>
              </a:rPr>
              <a:t>Replication by Melissa </a:t>
            </a:r>
            <a:r>
              <a:rPr lang="en-US" sz="1800" dirty="0" err="1">
                <a:latin typeface="+mj-lt"/>
                <a:ea typeface="Calibri"/>
                <a:cs typeface="Calibri"/>
                <a:sym typeface="Calibri"/>
              </a:rPr>
              <a:t>Libertus</a:t>
            </a:r>
            <a:r>
              <a:rPr lang="en-US" sz="1800" dirty="0">
                <a:latin typeface="+mj-lt"/>
                <a:ea typeface="Calibri"/>
                <a:cs typeface="Calibri"/>
                <a:sym typeface="Calibri"/>
              </a:rPr>
              <a:t>: University of Pittsburgh with STEM signs.</a:t>
            </a:r>
            <a:endParaRPr sz="1800" dirty="0">
              <a:latin typeface="+mj-lt"/>
            </a:endParaRPr>
          </a:p>
          <a:p>
            <a:pPr marL="342900" lvl="0" indent="-342900" algn="l" rtl="0">
              <a:spcBef>
                <a:spcPts val="480"/>
              </a:spcBef>
              <a:spcAft>
                <a:spcPts val="0"/>
              </a:spcAft>
              <a:buClr>
                <a:schemeClr val="dk1"/>
              </a:buClr>
              <a:buSzPts val="2400"/>
              <a:buNone/>
            </a:pPr>
            <a:endParaRPr dirty="0">
              <a:latin typeface="Gill Sans"/>
              <a:ea typeface="Gill Sans"/>
              <a:cs typeface="Gill Sans"/>
              <a:sym typeface="Gill Sans"/>
            </a:endParaRPr>
          </a:p>
        </p:txBody>
      </p:sp>
      <p:pic>
        <p:nvPicPr>
          <p:cNvPr id="356" name="Google Shape;356;p46" descr="Screen Shot 2015-09-03 at 7.38.56 PM.png"/>
          <p:cNvPicPr preferRelativeResize="0"/>
          <p:nvPr/>
        </p:nvPicPr>
        <p:blipFill rotWithShape="1">
          <a:blip r:embed="rId3">
            <a:alphaModFix/>
          </a:blip>
          <a:srcRect/>
          <a:stretch/>
        </p:blipFill>
        <p:spPr>
          <a:xfrm>
            <a:off x="6214939" y="1526766"/>
            <a:ext cx="2096548" cy="2717688"/>
          </a:xfrm>
          <a:prstGeom prst="rect">
            <a:avLst/>
          </a:prstGeom>
          <a:noFill/>
          <a:ln>
            <a:noFill/>
          </a:ln>
        </p:spPr>
      </p:pic>
      <p:pic>
        <p:nvPicPr>
          <p:cNvPr id="357" name="Google Shape;357;p46" descr="Screen Shot 2015-09-03 at 7.39.33 PM.png"/>
          <p:cNvPicPr preferRelativeResize="0"/>
          <p:nvPr/>
        </p:nvPicPr>
        <p:blipFill rotWithShape="1">
          <a:blip r:embed="rId4">
            <a:alphaModFix/>
          </a:blip>
          <a:srcRect/>
          <a:stretch/>
        </p:blipFill>
        <p:spPr>
          <a:xfrm>
            <a:off x="6019933" y="4399619"/>
            <a:ext cx="2486559" cy="2124011"/>
          </a:xfrm>
          <a:prstGeom prst="rect">
            <a:avLst/>
          </a:prstGeom>
          <a:noFill/>
          <a:ln>
            <a:noFill/>
          </a:ln>
        </p:spPr>
      </p:pic>
      <p:sp>
        <p:nvSpPr>
          <p:cNvPr id="358" name="Google Shape;358;p46"/>
          <p:cNvSpPr txBox="1">
            <a:spLocks noGrp="1"/>
          </p:cNvSpPr>
          <p:nvPr>
            <p:ph type="sldNum" idx="12"/>
          </p:nvPr>
        </p:nvSpPr>
        <p:spPr>
          <a:xfrm>
            <a:off x="8210938" y="6356350"/>
            <a:ext cx="718215" cy="3651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
        <p:nvSpPr>
          <p:cNvPr id="359" name="Google Shape;359;p46"/>
          <p:cNvSpPr txBox="1"/>
          <p:nvPr/>
        </p:nvSpPr>
        <p:spPr>
          <a:xfrm>
            <a:off x="374503" y="1654504"/>
            <a:ext cx="4282253" cy="12311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mj-lt"/>
                <a:ea typeface="Calibri"/>
                <a:cs typeface="Calibri"/>
                <a:sym typeface="Calibri"/>
              </a:rPr>
              <a:t>Can the introduction of signs in a supermarket increase caregiver child language interactions?</a:t>
            </a:r>
            <a:endParaRPr sz="1800" dirty="0">
              <a:latin typeface="+mj-lt"/>
            </a:endParaRPr>
          </a:p>
          <a:p>
            <a:pPr marL="0" marR="0" lvl="0" indent="0" algn="l" rtl="0">
              <a:spcBef>
                <a:spcPts val="0"/>
              </a:spcBef>
              <a:spcAft>
                <a:spcPts val="0"/>
              </a:spcAft>
              <a:buNone/>
            </a:pPr>
            <a:endParaRPr sz="1800" dirty="0">
              <a:solidFill>
                <a:schemeClr val="dk1"/>
              </a:solidFill>
              <a:latin typeface="+mj-lt"/>
              <a:ea typeface="Calibri"/>
              <a:cs typeface="Calibri"/>
              <a:sym typeface="Calibri"/>
            </a:endParaRPr>
          </a:p>
        </p:txBody>
      </p:sp>
      <p:sp>
        <p:nvSpPr>
          <p:cNvPr id="360" name="Google Shape;360;p46"/>
          <p:cNvSpPr txBox="1"/>
          <p:nvPr/>
        </p:nvSpPr>
        <p:spPr>
          <a:xfrm>
            <a:off x="819457" y="2998146"/>
            <a:ext cx="145557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dirty="0">
              <a:latin typeface="+mj-lt"/>
            </a:endParaRPr>
          </a:p>
        </p:txBody>
      </p:sp>
    </p:spTree>
    <p:extLst>
      <p:ext uri="{BB962C8B-B14F-4D97-AF65-F5344CB8AC3E}">
        <p14:creationId xmlns:p14="http://schemas.microsoft.com/office/powerpoint/2010/main" val="381808320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A4797B7-7699-0444-A9E2-F5BC6E114782}"/>
              </a:ext>
            </a:extLst>
          </p:cNvPr>
          <p:cNvSpPr>
            <a:spLocks noGrp="1"/>
          </p:cNvSpPr>
          <p:nvPr>
            <p:ph sz="half" idx="2"/>
          </p:nvPr>
        </p:nvSpPr>
        <p:spPr>
          <a:xfrm>
            <a:off x="4720841" y="2454036"/>
            <a:ext cx="4208312" cy="2196619"/>
          </a:xfrm>
        </p:spPr>
        <p:txBody>
          <a:bodyPr/>
          <a:lstStyle/>
          <a:p>
            <a:pPr marL="76200" indent="0">
              <a:buNone/>
            </a:pPr>
            <a:endParaRPr lang="en-US" dirty="0"/>
          </a:p>
          <a:p>
            <a:r>
              <a:rPr lang="en-US" sz="2000" dirty="0" smtClean="0"/>
              <a:t>We are teaching what is easy to test. BUT, w</a:t>
            </a:r>
            <a:r>
              <a:rPr lang="en-US" sz="2000" dirty="0" smtClean="0"/>
              <a:t>hat’s </a:t>
            </a:r>
            <a:r>
              <a:rPr lang="en-US" sz="2000" dirty="0"/>
              <a:t>easy to test, is </a:t>
            </a:r>
            <a:r>
              <a:rPr lang="en-US" sz="2000" i="1" dirty="0"/>
              <a:t>not</a:t>
            </a:r>
            <a:r>
              <a:rPr lang="en-US" sz="2000" dirty="0"/>
              <a:t> </a:t>
            </a:r>
            <a:r>
              <a:rPr lang="en-US" sz="2000" i="1" dirty="0"/>
              <a:t>always</a:t>
            </a:r>
            <a:r>
              <a:rPr lang="en-US" sz="2000" dirty="0"/>
              <a:t> what’s important to learn. </a:t>
            </a:r>
            <a:r>
              <a:rPr lang="en-US" sz="1800" dirty="0"/>
              <a:t>{paraphrasing from page 64}</a:t>
            </a:r>
          </a:p>
        </p:txBody>
      </p:sp>
      <p:sp>
        <p:nvSpPr>
          <p:cNvPr id="4" name="Slide Number Placeholder 3">
            <a:extLst>
              <a:ext uri="{FF2B5EF4-FFF2-40B4-BE49-F238E27FC236}">
                <a16:creationId xmlns:a16="http://schemas.microsoft.com/office/drawing/2014/main" xmlns="" id="{C2F75424-58BE-9047-AC6A-8B88F90912DE}"/>
              </a:ext>
            </a:extLst>
          </p:cNvPr>
          <p:cNvSpPr>
            <a:spLocks noGrp="1"/>
          </p:cNvSpPr>
          <p:nvPr>
            <p:ph type="sldNum" sz="quarter" idx="12"/>
          </p:nvPr>
        </p:nvSpPr>
        <p:spPr/>
        <p:txBody>
          <a:bodyPr/>
          <a:lstStyle/>
          <a:p>
            <a:fld id="{C9B5BE39-3CEC-3549-8E55-EE09B166B0F3}" type="slidenum">
              <a:rPr lang="en-US" smtClean="0"/>
              <a:pPr/>
              <a:t>3</a:t>
            </a:fld>
            <a:endParaRPr lang="en-US"/>
          </a:p>
        </p:txBody>
      </p:sp>
      <p:sp>
        <p:nvSpPr>
          <p:cNvPr id="5" name="Title 4">
            <a:extLst>
              <a:ext uri="{FF2B5EF4-FFF2-40B4-BE49-F238E27FC236}">
                <a16:creationId xmlns:a16="http://schemas.microsoft.com/office/drawing/2014/main" xmlns="" id="{8A1CA9FE-A304-0C4A-BD45-355DEA40771C}"/>
              </a:ext>
            </a:extLst>
          </p:cNvPr>
          <p:cNvSpPr>
            <a:spLocks noGrp="1"/>
          </p:cNvSpPr>
          <p:nvPr>
            <p:ph type="title"/>
          </p:nvPr>
        </p:nvSpPr>
        <p:spPr/>
        <p:txBody>
          <a:bodyPr/>
          <a:lstStyle/>
          <a:p>
            <a:r>
              <a:rPr lang="en-US" sz="2800" dirty="0"/>
              <a:t>Or as </a:t>
            </a:r>
            <a:r>
              <a:rPr lang="en-US" sz="2800" dirty="0" err="1"/>
              <a:t>Dintersmith</a:t>
            </a:r>
            <a:r>
              <a:rPr lang="en-US" sz="2800" dirty="0"/>
              <a:t> (2018) puts it in his poplar education book…..</a:t>
            </a:r>
          </a:p>
        </p:txBody>
      </p:sp>
      <p:pic>
        <p:nvPicPr>
          <p:cNvPr id="1026" name="Picture 2" descr="Image result for what school could be cover">
            <a:extLst>
              <a:ext uri="{FF2B5EF4-FFF2-40B4-BE49-F238E27FC236}">
                <a16:creationId xmlns:a16="http://schemas.microsoft.com/office/drawing/2014/main" xmlns="" id="{F22D96D4-F4DF-BC4B-906A-F5D240D5A7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907" y="1938427"/>
            <a:ext cx="2638514" cy="4104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38879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7"/>
          <p:cNvSpPr txBox="1">
            <a:spLocks noGrp="1"/>
          </p:cNvSpPr>
          <p:nvPr>
            <p:ph type="body" idx="1"/>
          </p:nvPr>
        </p:nvSpPr>
        <p:spPr>
          <a:xfrm>
            <a:off x="93315" y="2317398"/>
            <a:ext cx="3178803" cy="2880521"/>
          </a:xfrm>
          <a:prstGeom prst="rect">
            <a:avLst/>
          </a:prstGeom>
          <a:noFill/>
          <a:ln>
            <a:noFill/>
          </a:ln>
        </p:spPr>
        <p:txBody>
          <a:bodyPr spcFirstLastPara="1" wrap="square" lIns="91425" tIns="45700" rIns="91425" bIns="45700" anchor="t" anchorCtr="0">
            <a:noAutofit/>
          </a:bodyPr>
          <a:lstStyle/>
          <a:p>
            <a:pPr marL="342900" lvl="0" indent="-309880" algn="l" rtl="0">
              <a:lnSpc>
                <a:spcPct val="80000"/>
              </a:lnSpc>
              <a:spcBef>
                <a:spcPts val="0"/>
              </a:spcBef>
              <a:spcAft>
                <a:spcPts val="0"/>
              </a:spcAft>
              <a:buClr>
                <a:schemeClr val="dk1"/>
              </a:buClr>
              <a:buSzPts val="520"/>
              <a:buNone/>
            </a:pPr>
            <a:endParaRPr sz="1400" dirty="0">
              <a:latin typeface="+mj-lt"/>
            </a:endParaRPr>
          </a:p>
          <a:p>
            <a:pPr marL="0" indent="0">
              <a:lnSpc>
                <a:spcPct val="80000"/>
              </a:lnSpc>
              <a:spcBef>
                <a:spcPts val="227"/>
              </a:spcBef>
              <a:buSzPts val="1137"/>
              <a:buNone/>
            </a:pPr>
            <a:r>
              <a:rPr lang="en-US" sz="1400" u="sng" dirty="0">
                <a:latin typeface="+mj-lt"/>
                <a:ea typeface="Calibri"/>
                <a:cs typeface="Calibri"/>
                <a:sym typeface="Calibri"/>
              </a:rPr>
              <a:t>RESULTS</a:t>
            </a:r>
            <a:endParaRPr lang="en-US" sz="1400" dirty="0">
              <a:latin typeface="+mj-lt"/>
            </a:endParaRPr>
          </a:p>
          <a:p>
            <a:pPr marL="342900" lvl="0" indent="-342900" algn="l" rtl="0">
              <a:lnSpc>
                <a:spcPct val="80000"/>
              </a:lnSpc>
              <a:spcBef>
                <a:spcPts val="227"/>
              </a:spcBef>
              <a:spcAft>
                <a:spcPts val="0"/>
              </a:spcAft>
              <a:buClr>
                <a:schemeClr val="dk1"/>
              </a:buClr>
              <a:buSzPts val="1137"/>
              <a:buChar char="•"/>
            </a:pPr>
            <a:r>
              <a:rPr lang="en-US" sz="1400" dirty="0">
                <a:latin typeface="+mj-lt"/>
              </a:rPr>
              <a:t>The number of families with 6 or more conversation turns &gt;39% from pre- to post-test. </a:t>
            </a:r>
            <a:endParaRPr sz="1400" dirty="0">
              <a:latin typeface="+mj-lt"/>
            </a:endParaRPr>
          </a:p>
          <a:p>
            <a:pPr marL="0" lvl="0" indent="0" algn="l" rtl="0">
              <a:lnSpc>
                <a:spcPct val="80000"/>
              </a:lnSpc>
              <a:spcBef>
                <a:spcPts val="227"/>
              </a:spcBef>
              <a:spcAft>
                <a:spcPts val="0"/>
              </a:spcAft>
              <a:buClr>
                <a:schemeClr val="dk1"/>
              </a:buClr>
              <a:buSzPts val="1137"/>
              <a:buNone/>
            </a:pPr>
            <a:endParaRPr sz="1400" dirty="0">
              <a:latin typeface="+mj-lt"/>
            </a:endParaRPr>
          </a:p>
          <a:p>
            <a:pPr marL="342900" lvl="0" indent="-342900" algn="l" rtl="0">
              <a:lnSpc>
                <a:spcPct val="80000"/>
              </a:lnSpc>
              <a:spcBef>
                <a:spcPts val="227"/>
              </a:spcBef>
              <a:spcAft>
                <a:spcPts val="0"/>
              </a:spcAft>
              <a:buClr>
                <a:schemeClr val="dk1"/>
              </a:buClr>
              <a:buSzPts val="1137"/>
              <a:buChar char="•"/>
            </a:pPr>
            <a:r>
              <a:rPr lang="en-US" sz="1400" dirty="0">
                <a:latin typeface="+mj-lt"/>
              </a:rPr>
              <a:t>35% more families at Urban </a:t>
            </a:r>
            <a:r>
              <a:rPr lang="en-US" sz="1400" dirty="0" err="1">
                <a:latin typeface="+mj-lt"/>
              </a:rPr>
              <a:t>Thinkscape</a:t>
            </a:r>
            <a:r>
              <a:rPr lang="en-US" sz="1400" dirty="0">
                <a:latin typeface="+mj-lt"/>
              </a:rPr>
              <a:t> had 6 or more conversation turns than those at a playground. </a:t>
            </a:r>
            <a:endParaRPr sz="1400" dirty="0">
              <a:latin typeface="+mj-lt"/>
            </a:endParaRPr>
          </a:p>
          <a:p>
            <a:pPr marL="342900" lvl="0" indent="-270700" algn="l" rtl="0">
              <a:lnSpc>
                <a:spcPct val="80000"/>
              </a:lnSpc>
              <a:spcBef>
                <a:spcPts val="227"/>
              </a:spcBef>
              <a:spcAft>
                <a:spcPts val="0"/>
              </a:spcAft>
              <a:buClr>
                <a:schemeClr val="dk1"/>
              </a:buClr>
              <a:buSzPts val="1137"/>
              <a:buNone/>
            </a:pPr>
            <a:endParaRPr sz="1400" dirty="0">
              <a:latin typeface="+mj-lt"/>
            </a:endParaRPr>
          </a:p>
          <a:p>
            <a:pPr marL="342900" lvl="0" indent="-342900" algn="l" rtl="0">
              <a:lnSpc>
                <a:spcPct val="80000"/>
              </a:lnSpc>
              <a:spcBef>
                <a:spcPts val="227"/>
              </a:spcBef>
              <a:spcAft>
                <a:spcPts val="0"/>
              </a:spcAft>
              <a:buClr>
                <a:schemeClr val="dk1"/>
              </a:buClr>
              <a:buSzPts val="1137"/>
              <a:buChar char="•"/>
            </a:pPr>
            <a:r>
              <a:rPr lang="en-US" sz="1400" dirty="0">
                <a:latin typeface="+mj-lt"/>
              </a:rPr>
              <a:t>The number of families using number, spatial, color, or letter language increased by 34% from pre- to post-test. </a:t>
            </a:r>
            <a:endParaRPr sz="1400" dirty="0">
              <a:latin typeface="+mj-lt"/>
            </a:endParaRPr>
          </a:p>
          <a:p>
            <a:pPr marL="0" lvl="0" indent="0" algn="l" rtl="0">
              <a:lnSpc>
                <a:spcPct val="80000"/>
              </a:lnSpc>
              <a:spcBef>
                <a:spcPts val="227"/>
              </a:spcBef>
              <a:spcAft>
                <a:spcPts val="0"/>
              </a:spcAft>
              <a:buClr>
                <a:schemeClr val="dk1"/>
              </a:buClr>
              <a:buSzPts val="1137"/>
              <a:buNone/>
            </a:pPr>
            <a:r>
              <a:rPr lang="en-US" sz="1400" dirty="0">
                <a:latin typeface="+mj-lt"/>
              </a:rPr>
              <a:t> </a:t>
            </a:r>
            <a:endParaRPr sz="1400" dirty="0">
              <a:latin typeface="+mj-lt"/>
            </a:endParaRPr>
          </a:p>
          <a:p>
            <a:pPr marL="342900" lvl="0" indent="-342900" algn="l" rtl="0">
              <a:lnSpc>
                <a:spcPct val="80000"/>
              </a:lnSpc>
              <a:spcBef>
                <a:spcPts val="227"/>
              </a:spcBef>
              <a:spcAft>
                <a:spcPts val="0"/>
              </a:spcAft>
              <a:buClr>
                <a:schemeClr val="dk1"/>
              </a:buClr>
              <a:buSzPts val="1137"/>
              <a:buChar char="•"/>
            </a:pPr>
            <a:r>
              <a:rPr lang="en-US" sz="1400" dirty="0">
                <a:latin typeface="+mj-lt"/>
              </a:rPr>
              <a:t>Group Total Interaction at Urban Thinkscape increased 24% and Group Total Language scores increased 27% from pre- to post-test.</a:t>
            </a:r>
            <a:endParaRPr sz="1400" dirty="0">
              <a:latin typeface="+mj-lt"/>
            </a:endParaRPr>
          </a:p>
        </p:txBody>
      </p:sp>
      <p:sp>
        <p:nvSpPr>
          <p:cNvPr id="366" name="Google Shape;366;p47"/>
          <p:cNvSpPr txBox="1">
            <a:spLocks noGrp="1"/>
          </p:cNvSpPr>
          <p:nvPr>
            <p:ph type="dt" idx="10"/>
          </p:nvPr>
        </p:nvSpPr>
        <p:spPr>
          <a:xfrm>
            <a:off x="5963473" y="6356350"/>
            <a:ext cx="2133600" cy="36512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11/13/18</a:t>
            </a:r>
            <a:endParaRPr/>
          </a:p>
        </p:txBody>
      </p:sp>
      <p:sp>
        <p:nvSpPr>
          <p:cNvPr id="367" name="Google Shape;367;p47"/>
          <p:cNvSpPr txBox="1">
            <a:spLocks noGrp="1"/>
          </p:cNvSpPr>
          <p:nvPr>
            <p:ph type="sldNum" idx="12"/>
          </p:nvPr>
        </p:nvSpPr>
        <p:spPr>
          <a:xfrm>
            <a:off x="8210938" y="6356350"/>
            <a:ext cx="718215" cy="3651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
        <p:nvSpPr>
          <p:cNvPr id="368" name="Google Shape;368;p47"/>
          <p:cNvSpPr txBox="1">
            <a:spLocks noGrp="1"/>
          </p:cNvSpPr>
          <p:nvPr>
            <p:ph type="title"/>
          </p:nvPr>
        </p:nvSpPr>
        <p:spPr>
          <a:xfrm>
            <a:off x="51230" y="451737"/>
            <a:ext cx="4898129" cy="6651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37C2DA"/>
              </a:buClr>
              <a:buSzPts val="2800"/>
              <a:buFont typeface="Calibri"/>
              <a:buNone/>
            </a:pPr>
            <a:r>
              <a:rPr lang="en-US" sz="2400" dirty="0">
                <a:solidFill>
                  <a:srgbClr val="FF0000"/>
                </a:solidFill>
              </a:rPr>
              <a:t>Example 2: Urban </a:t>
            </a:r>
            <a:r>
              <a:rPr lang="en-US" sz="2400" dirty="0" err="1">
                <a:solidFill>
                  <a:srgbClr val="FF0000"/>
                </a:solidFill>
              </a:rPr>
              <a:t>Thinkscape</a:t>
            </a:r>
            <a:endParaRPr sz="2400" dirty="0">
              <a:solidFill>
                <a:srgbClr val="FF0000"/>
              </a:solidFill>
            </a:endParaRPr>
          </a:p>
        </p:txBody>
      </p:sp>
      <p:pic>
        <p:nvPicPr>
          <p:cNvPr id="369" name="Google Shape;369;p47"/>
          <p:cNvPicPr preferRelativeResize="0"/>
          <p:nvPr/>
        </p:nvPicPr>
        <p:blipFill rotWithShape="1">
          <a:blip r:embed="rId3">
            <a:alphaModFix/>
          </a:blip>
          <a:srcRect/>
          <a:stretch/>
        </p:blipFill>
        <p:spPr>
          <a:xfrm>
            <a:off x="4949359" y="1469572"/>
            <a:ext cx="4147457" cy="2674298"/>
          </a:xfrm>
          <a:prstGeom prst="rect">
            <a:avLst/>
          </a:prstGeom>
          <a:noFill/>
          <a:ln>
            <a:noFill/>
          </a:ln>
        </p:spPr>
      </p:pic>
      <p:pic>
        <p:nvPicPr>
          <p:cNvPr id="370" name="Google Shape;370;p47"/>
          <p:cNvPicPr preferRelativeResize="0"/>
          <p:nvPr/>
        </p:nvPicPr>
        <p:blipFill rotWithShape="1">
          <a:blip r:embed="rId4">
            <a:alphaModFix/>
          </a:blip>
          <a:srcRect/>
          <a:stretch/>
        </p:blipFill>
        <p:spPr>
          <a:xfrm>
            <a:off x="6638737" y="4337139"/>
            <a:ext cx="2290416" cy="2247721"/>
          </a:xfrm>
          <a:prstGeom prst="rect">
            <a:avLst/>
          </a:prstGeom>
          <a:noFill/>
          <a:ln>
            <a:noFill/>
          </a:ln>
        </p:spPr>
      </p:pic>
      <p:pic>
        <p:nvPicPr>
          <p:cNvPr id="371" name="Google Shape;371;p47"/>
          <p:cNvPicPr preferRelativeResize="0"/>
          <p:nvPr/>
        </p:nvPicPr>
        <p:blipFill rotWithShape="1">
          <a:blip r:embed="rId5">
            <a:alphaModFix/>
          </a:blip>
          <a:srcRect/>
          <a:stretch/>
        </p:blipFill>
        <p:spPr>
          <a:xfrm>
            <a:off x="4983241" y="4393234"/>
            <a:ext cx="1444171" cy="430179"/>
          </a:xfrm>
          <a:prstGeom prst="rect">
            <a:avLst/>
          </a:prstGeom>
          <a:noFill/>
          <a:ln>
            <a:noFill/>
          </a:ln>
        </p:spPr>
      </p:pic>
      <p:pic>
        <p:nvPicPr>
          <p:cNvPr id="372" name="Google Shape;372;p47"/>
          <p:cNvPicPr preferRelativeResize="0"/>
          <p:nvPr/>
        </p:nvPicPr>
        <p:blipFill rotWithShape="1">
          <a:blip r:embed="rId6">
            <a:alphaModFix/>
          </a:blip>
          <a:srcRect/>
          <a:stretch/>
        </p:blipFill>
        <p:spPr>
          <a:xfrm>
            <a:off x="5018284" y="5800224"/>
            <a:ext cx="1264816" cy="725714"/>
          </a:xfrm>
          <a:prstGeom prst="rect">
            <a:avLst/>
          </a:prstGeom>
          <a:noFill/>
          <a:ln>
            <a:noFill/>
          </a:ln>
        </p:spPr>
      </p:pic>
      <p:pic>
        <p:nvPicPr>
          <p:cNvPr id="373" name="Google Shape;373;p47" descr="Screen Shot 2016-06-01 at 6.41.17 PM.png"/>
          <p:cNvPicPr preferRelativeResize="0"/>
          <p:nvPr/>
        </p:nvPicPr>
        <p:blipFill rotWithShape="1">
          <a:blip r:embed="rId7">
            <a:alphaModFix/>
          </a:blip>
          <a:srcRect/>
          <a:stretch/>
        </p:blipFill>
        <p:spPr>
          <a:xfrm>
            <a:off x="4949359" y="5038308"/>
            <a:ext cx="587468" cy="845381"/>
          </a:xfrm>
          <a:prstGeom prst="rect">
            <a:avLst/>
          </a:prstGeom>
          <a:noFill/>
          <a:ln>
            <a:noFill/>
          </a:ln>
        </p:spPr>
      </p:pic>
      <p:pic>
        <p:nvPicPr>
          <p:cNvPr id="374" name="Google Shape;374;p47" descr="Screen Shot 2016-06-01 at 6.41.28 PM.png"/>
          <p:cNvPicPr preferRelativeResize="0"/>
          <p:nvPr/>
        </p:nvPicPr>
        <p:blipFill rotWithShape="1">
          <a:blip r:embed="rId8">
            <a:alphaModFix/>
          </a:blip>
          <a:srcRect/>
          <a:stretch/>
        </p:blipFill>
        <p:spPr>
          <a:xfrm>
            <a:off x="5635237" y="5038308"/>
            <a:ext cx="792175" cy="845381"/>
          </a:xfrm>
          <a:prstGeom prst="rect">
            <a:avLst/>
          </a:prstGeom>
          <a:noFill/>
          <a:ln>
            <a:noFill/>
          </a:ln>
        </p:spPr>
      </p:pic>
      <p:sp>
        <p:nvSpPr>
          <p:cNvPr id="375" name="Google Shape;375;p47"/>
          <p:cNvSpPr txBox="1"/>
          <p:nvPr/>
        </p:nvSpPr>
        <p:spPr>
          <a:xfrm>
            <a:off x="379487" y="1328384"/>
            <a:ext cx="400686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dirty="0">
                <a:solidFill>
                  <a:schemeClr val="dk1"/>
                </a:solidFill>
                <a:latin typeface="Calibri"/>
                <a:ea typeface="Calibri"/>
                <a:cs typeface="Calibri"/>
                <a:sym typeface="Calibri"/>
              </a:rPr>
              <a:t>Transforming a bus stop into a playful learning space</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376" name="Google Shape;376;p47"/>
          <p:cNvSpPr txBox="1"/>
          <p:nvPr/>
        </p:nvSpPr>
        <p:spPr>
          <a:xfrm>
            <a:off x="379487" y="1638225"/>
            <a:ext cx="145182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u="sng" dirty="0"/>
          </a:p>
        </p:txBody>
      </p:sp>
      <p:pic>
        <p:nvPicPr>
          <p:cNvPr id="2" name="Picture 1" descr="Screen Shot 2019-03-29 at 10.08.49 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6546" y="2806700"/>
            <a:ext cx="1333500" cy="3543300"/>
          </a:xfrm>
          <a:prstGeom prst="rect">
            <a:avLst/>
          </a:prstGeom>
        </p:spPr>
      </p:pic>
    </p:spTree>
    <p:extLst>
      <p:ext uri="{BB962C8B-B14F-4D97-AF65-F5344CB8AC3E}">
        <p14:creationId xmlns:p14="http://schemas.microsoft.com/office/powerpoint/2010/main" val="261740826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94620BD-EB6A-C04A-8CA0-8B10D11FAC76}"/>
              </a:ext>
            </a:extLst>
          </p:cNvPr>
          <p:cNvSpPr>
            <a:spLocks noGrp="1"/>
          </p:cNvSpPr>
          <p:nvPr>
            <p:ph type="body" idx="1"/>
          </p:nvPr>
        </p:nvSpPr>
        <p:spPr>
          <a:xfrm>
            <a:off x="241299" y="1600201"/>
            <a:ext cx="8130805" cy="893618"/>
          </a:xfrm>
        </p:spPr>
        <p:txBody>
          <a:bodyPr/>
          <a:lstStyle/>
          <a:p>
            <a:r>
              <a:rPr lang="en-US" dirty="0"/>
              <a:t>YES! A peek at some preliminary designs for our proposal in Italy</a:t>
            </a:r>
          </a:p>
        </p:txBody>
      </p:sp>
      <p:sp>
        <p:nvSpPr>
          <p:cNvPr id="3" name="Slide Number Placeholder 2">
            <a:extLst>
              <a:ext uri="{FF2B5EF4-FFF2-40B4-BE49-F238E27FC236}">
                <a16:creationId xmlns:a16="http://schemas.microsoft.com/office/drawing/2014/main" xmlns="" id="{C5504652-62FD-1F42-B0F2-5339BA546D7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31</a:t>
            </a:fld>
            <a:endParaRPr lang="en-US"/>
          </a:p>
        </p:txBody>
      </p:sp>
      <p:sp>
        <p:nvSpPr>
          <p:cNvPr id="4" name="Title 3">
            <a:extLst>
              <a:ext uri="{FF2B5EF4-FFF2-40B4-BE49-F238E27FC236}">
                <a16:creationId xmlns:a16="http://schemas.microsoft.com/office/drawing/2014/main" xmlns="" id="{4ABD5A1F-D597-0A4E-B85E-096915C4834B}"/>
              </a:ext>
            </a:extLst>
          </p:cNvPr>
          <p:cNvSpPr>
            <a:spLocks noGrp="1"/>
          </p:cNvSpPr>
          <p:nvPr>
            <p:ph type="title"/>
          </p:nvPr>
        </p:nvSpPr>
        <p:spPr>
          <a:xfrm>
            <a:off x="110671" y="270377"/>
            <a:ext cx="4936342" cy="1112512"/>
          </a:xfrm>
        </p:spPr>
        <p:txBody>
          <a:bodyPr/>
          <a:lstStyle/>
          <a:p>
            <a:r>
              <a:rPr lang="en-US" sz="2400" dirty="0">
                <a:solidFill>
                  <a:srgbClr val="FF0000"/>
                </a:solidFill>
              </a:rPr>
              <a:t>Can we adapt these designs to different cultural environments?</a:t>
            </a:r>
          </a:p>
        </p:txBody>
      </p:sp>
      <p:pic>
        <p:nvPicPr>
          <p:cNvPr id="6" name="Picture 5">
            <a:extLst>
              <a:ext uri="{FF2B5EF4-FFF2-40B4-BE49-F238E27FC236}">
                <a16:creationId xmlns:a16="http://schemas.microsoft.com/office/drawing/2014/main" xmlns="" id="{6A82FE30-FDC7-954C-973E-4986C3C0CA59}"/>
              </a:ext>
            </a:extLst>
          </p:cNvPr>
          <p:cNvPicPr>
            <a:picLocks noChangeAspect="1"/>
          </p:cNvPicPr>
          <p:nvPr/>
        </p:nvPicPr>
        <p:blipFill>
          <a:blip r:embed="rId2"/>
          <a:stretch>
            <a:fillRect/>
          </a:stretch>
        </p:blipFill>
        <p:spPr>
          <a:xfrm>
            <a:off x="3977240" y="2278088"/>
            <a:ext cx="4951913" cy="4293994"/>
          </a:xfrm>
          <a:prstGeom prst="rect">
            <a:avLst/>
          </a:prstGeom>
        </p:spPr>
      </p:pic>
      <p:pic>
        <p:nvPicPr>
          <p:cNvPr id="8" name="Picture 7">
            <a:extLst>
              <a:ext uri="{FF2B5EF4-FFF2-40B4-BE49-F238E27FC236}">
                <a16:creationId xmlns:a16="http://schemas.microsoft.com/office/drawing/2014/main" xmlns="" id="{AE01A3E1-FE7F-7747-ABA8-7C0D76B5FC37}"/>
              </a:ext>
            </a:extLst>
          </p:cNvPr>
          <p:cNvPicPr>
            <a:picLocks noChangeAspect="1"/>
          </p:cNvPicPr>
          <p:nvPr/>
        </p:nvPicPr>
        <p:blipFill>
          <a:blip r:embed="rId3"/>
          <a:stretch>
            <a:fillRect/>
          </a:stretch>
        </p:blipFill>
        <p:spPr>
          <a:xfrm>
            <a:off x="639763" y="2873827"/>
            <a:ext cx="3078230" cy="2582883"/>
          </a:xfrm>
          <a:prstGeom prst="rect">
            <a:avLst/>
          </a:prstGeom>
        </p:spPr>
      </p:pic>
      <p:sp>
        <p:nvSpPr>
          <p:cNvPr id="9" name="TextBox 8">
            <a:extLst>
              <a:ext uri="{FF2B5EF4-FFF2-40B4-BE49-F238E27FC236}">
                <a16:creationId xmlns:a16="http://schemas.microsoft.com/office/drawing/2014/main" xmlns="" id="{6626818C-E6E5-DC4D-8FFA-085DFDD29291}"/>
              </a:ext>
            </a:extLst>
          </p:cNvPr>
          <p:cNvSpPr txBox="1"/>
          <p:nvPr/>
        </p:nvSpPr>
        <p:spPr>
          <a:xfrm>
            <a:off x="1320554" y="5528941"/>
            <a:ext cx="1363270" cy="307777"/>
          </a:xfrm>
          <a:prstGeom prst="rect">
            <a:avLst/>
          </a:prstGeom>
          <a:noFill/>
        </p:spPr>
        <p:txBody>
          <a:bodyPr wrap="square" rtlCol="0">
            <a:spAutoFit/>
          </a:bodyPr>
          <a:lstStyle/>
          <a:p>
            <a:r>
              <a:rPr lang="en-US" b="1" dirty="0"/>
              <a:t>Jumping Feet</a:t>
            </a:r>
          </a:p>
        </p:txBody>
      </p:sp>
      <p:sp>
        <p:nvSpPr>
          <p:cNvPr id="10" name="Rectangle 9">
            <a:extLst>
              <a:ext uri="{FF2B5EF4-FFF2-40B4-BE49-F238E27FC236}">
                <a16:creationId xmlns:a16="http://schemas.microsoft.com/office/drawing/2014/main" xmlns="" id="{A5988F9F-A213-914B-9647-57E4940A3CC0}"/>
              </a:ext>
            </a:extLst>
          </p:cNvPr>
          <p:cNvSpPr/>
          <p:nvPr/>
        </p:nvSpPr>
        <p:spPr>
          <a:xfrm>
            <a:off x="6697683" y="2128696"/>
            <a:ext cx="2315688" cy="3651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752C6708-00EE-FB4F-9158-8A9D339D12EC}"/>
              </a:ext>
            </a:extLst>
          </p:cNvPr>
          <p:cNvSpPr txBox="1"/>
          <p:nvPr/>
        </p:nvSpPr>
        <p:spPr>
          <a:xfrm>
            <a:off x="7030192" y="2566051"/>
            <a:ext cx="1983179" cy="523220"/>
          </a:xfrm>
          <a:prstGeom prst="rect">
            <a:avLst/>
          </a:prstGeom>
          <a:noFill/>
        </p:spPr>
        <p:txBody>
          <a:bodyPr wrap="square" rtlCol="0">
            <a:spAutoFit/>
          </a:bodyPr>
          <a:lstStyle/>
          <a:p>
            <a:pPr algn="ctr"/>
            <a:r>
              <a:rPr lang="en-US" b="1" dirty="0"/>
              <a:t>Analogy Stepping Stones</a:t>
            </a:r>
          </a:p>
        </p:txBody>
      </p:sp>
    </p:spTree>
    <p:extLst>
      <p:ext uri="{BB962C8B-B14F-4D97-AF65-F5344CB8AC3E}">
        <p14:creationId xmlns:p14="http://schemas.microsoft.com/office/powerpoint/2010/main" val="3490737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Google Shape;1140;p67"/>
          <p:cNvSpPr txBox="1">
            <a:spLocks noGrp="1"/>
          </p:cNvSpPr>
          <p:nvPr>
            <p:ph type="dt" idx="10"/>
          </p:nvPr>
        </p:nvSpPr>
        <p:spPr>
          <a:xfrm>
            <a:off x="5963473" y="6356350"/>
            <a:ext cx="2133600" cy="365125"/>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800">
                <a:solidFill>
                  <a:srgbClr val="888888"/>
                </a:solidFill>
                <a:latin typeface="Arial"/>
                <a:ea typeface="Arial"/>
                <a:cs typeface="Arial"/>
                <a:sym typeface="Arial"/>
              </a:rPr>
              <a:t>9/22/17</a:t>
            </a:r>
            <a:endParaRPr sz="800">
              <a:solidFill>
                <a:srgbClr val="888888"/>
              </a:solidFill>
              <a:latin typeface="Arial"/>
              <a:ea typeface="Arial"/>
              <a:cs typeface="Arial"/>
              <a:sym typeface="Arial"/>
            </a:endParaRPr>
          </a:p>
        </p:txBody>
      </p:sp>
      <p:sp>
        <p:nvSpPr>
          <p:cNvPr id="1141" name="Google Shape;1141;p67"/>
          <p:cNvSpPr txBox="1">
            <a:spLocks noGrp="1"/>
          </p:cNvSpPr>
          <p:nvPr>
            <p:ph type="sldNum" idx="12"/>
          </p:nvPr>
        </p:nvSpPr>
        <p:spPr>
          <a:xfrm>
            <a:off x="8210938" y="6356350"/>
            <a:ext cx="718215" cy="3651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800">
                <a:solidFill>
                  <a:srgbClr val="888888"/>
                </a:solidFill>
                <a:latin typeface="Arial"/>
                <a:ea typeface="Arial"/>
                <a:cs typeface="Arial"/>
                <a:sym typeface="Arial"/>
              </a:rPr>
              <a:t>32</a:t>
            </a:fld>
            <a:endParaRPr sz="800">
              <a:solidFill>
                <a:srgbClr val="888888"/>
              </a:solidFill>
              <a:latin typeface="Arial"/>
              <a:ea typeface="Arial"/>
              <a:cs typeface="Arial"/>
              <a:sym typeface="Arial"/>
            </a:endParaRPr>
          </a:p>
        </p:txBody>
      </p:sp>
      <p:sp>
        <p:nvSpPr>
          <p:cNvPr id="1142" name="Google Shape;1142;p67"/>
          <p:cNvSpPr txBox="1">
            <a:spLocks noGrp="1"/>
          </p:cNvSpPr>
          <p:nvPr>
            <p:ph type="body" idx="1"/>
          </p:nvPr>
        </p:nvSpPr>
        <p:spPr>
          <a:xfrm>
            <a:off x="140004" y="3237038"/>
            <a:ext cx="4954866" cy="2581348"/>
          </a:xfrm>
          <a:prstGeom prst="rect">
            <a:avLst/>
          </a:prstGeom>
          <a:noFill/>
          <a:ln>
            <a:noFill/>
          </a:ln>
        </p:spPr>
        <p:txBody>
          <a:bodyPr spcFirstLastPara="1" wrap="square" lIns="91425" tIns="45700" rIns="91425" bIns="45700" anchor="b" anchorCtr="0">
            <a:noAutofit/>
          </a:bodyPr>
          <a:lstStyle/>
          <a:p>
            <a:pPr marL="0" marR="0" lvl="0" indent="0" algn="l" rtl="0">
              <a:lnSpc>
                <a:spcPct val="110000"/>
              </a:lnSpc>
              <a:spcBef>
                <a:spcPts val="0"/>
              </a:spcBef>
              <a:spcAft>
                <a:spcPts val="0"/>
              </a:spcAft>
              <a:buClr>
                <a:schemeClr val="dk1"/>
              </a:buClr>
              <a:buSzPts val="2000"/>
              <a:buFont typeface="Arial"/>
              <a:buNone/>
            </a:pPr>
            <a:r>
              <a:rPr lang="en-US" sz="2000" b="0" i="0" u="none" strike="noStrike" cap="none" dirty="0">
                <a:solidFill>
                  <a:schemeClr val="dk1"/>
                </a:solidFill>
                <a:latin typeface="Arial"/>
                <a:ea typeface="Arial"/>
                <a:cs typeface="Arial"/>
                <a:sym typeface="Arial"/>
              </a:rPr>
              <a:t>The 6C’s framework offers one example of a </a:t>
            </a:r>
            <a:r>
              <a:rPr lang="en-US" sz="2000" b="0" i="1" u="none" strike="noStrike" cap="none" dirty="0">
                <a:solidFill>
                  <a:schemeClr val="dk1"/>
                </a:solidFill>
                <a:latin typeface="Arial"/>
                <a:ea typeface="Arial"/>
                <a:cs typeface="Arial"/>
                <a:sym typeface="Arial"/>
              </a:rPr>
              <a:t>Skills for a Changing World </a:t>
            </a:r>
            <a:r>
              <a:rPr lang="en-US" sz="2000" b="0" i="0" u="none" strike="noStrike" cap="none" dirty="0">
                <a:solidFill>
                  <a:schemeClr val="dk1"/>
                </a:solidFill>
                <a:latin typeface="Arial"/>
                <a:ea typeface="Arial"/>
                <a:cs typeface="Arial"/>
                <a:sym typeface="Arial"/>
              </a:rPr>
              <a:t>initiative. Increasing breadth of learning can better prepare children for the challenges of today and the workforce of tomorrow.</a:t>
            </a:r>
            <a:endParaRPr sz="2000" b="0" i="0" u="none" strike="noStrike" cap="none" dirty="0">
              <a:solidFill>
                <a:schemeClr val="dk1"/>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4" name="Google Shape;1154;p69"/>
          <p:cNvSpPr txBox="1">
            <a:spLocks noGrp="1"/>
          </p:cNvSpPr>
          <p:nvPr>
            <p:ph type="body" idx="1"/>
          </p:nvPr>
        </p:nvSpPr>
        <p:spPr>
          <a:xfrm>
            <a:off x="241299" y="1855048"/>
            <a:ext cx="7613672" cy="42711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Arial"/>
              <a:buNone/>
            </a:pPr>
            <a:r>
              <a:rPr lang="en-US" sz="3200" b="0" i="0" u="none" strike="noStrike" cap="none" dirty="0">
                <a:solidFill>
                  <a:schemeClr val="dk1"/>
                </a:solidFill>
                <a:latin typeface="Arial"/>
                <a:ea typeface="Arial"/>
                <a:cs typeface="Arial"/>
                <a:sym typeface="Arial"/>
              </a:rPr>
              <a:t>Society thrives when we craft environments, in and out of school, that support happy, healthy, thinking and social children who become collaborative, creative, competent and </a:t>
            </a:r>
            <a:r>
              <a:rPr lang="en-US" sz="3200" b="0" i="0" u="none" strike="noStrike" cap="none">
                <a:solidFill>
                  <a:schemeClr val="dk1"/>
                </a:solidFill>
                <a:latin typeface="Arial"/>
                <a:ea typeface="Arial"/>
                <a:cs typeface="Arial"/>
                <a:sym typeface="Arial"/>
              </a:rPr>
              <a:t>responsible </a:t>
            </a:r>
            <a:r>
              <a:rPr lang="en-US" sz="3200" b="0" i="0" u="none" strike="noStrike" cap="none" smtClean="0">
                <a:solidFill>
                  <a:schemeClr val="dk1"/>
                </a:solidFill>
                <a:latin typeface="Arial"/>
                <a:ea typeface="Arial"/>
                <a:cs typeface="Arial"/>
                <a:sym typeface="Arial"/>
              </a:rPr>
              <a:t>world citizens </a:t>
            </a:r>
            <a:r>
              <a:rPr lang="en-US" sz="3200" b="0" i="0" u="none" strike="noStrike" cap="none" dirty="0">
                <a:solidFill>
                  <a:schemeClr val="dk1"/>
                </a:solidFill>
                <a:latin typeface="Arial"/>
                <a:ea typeface="Arial"/>
                <a:cs typeface="Arial"/>
                <a:sym typeface="Arial"/>
              </a:rPr>
              <a:t>tomorrow.</a:t>
            </a:r>
            <a:endParaRPr sz="3200" b="0" i="0" u="none" strike="noStrike" cap="none" dirty="0">
              <a:solidFill>
                <a:schemeClr val="dk1"/>
              </a:solidFill>
              <a:latin typeface="Arial"/>
              <a:ea typeface="Arial"/>
              <a:cs typeface="Arial"/>
              <a:sym typeface="Arial"/>
            </a:endParaRPr>
          </a:p>
        </p:txBody>
      </p:sp>
      <p:sp>
        <p:nvSpPr>
          <p:cNvPr id="1155" name="Google Shape;1155;p69"/>
          <p:cNvSpPr txBox="1">
            <a:spLocks noGrp="1"/>
          </p:cNvSpPr>
          <p:nvPr>
            <p:ph type="dt" idx="10"/>
          </p:nvPr>
        </p:nvSpPr>
        <p:spPr>
          <a:xfrm>
            <a:off x="5963473" y="6356350"/>
            <a:ext cx="2133600" cy="365125"/>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800">
                <a:solidFill>
                  <a:srgbClr val="888888"/>
                </a:solidFill>
                <a:latin typeface="Arial"/>
                <a:ea typeface="Arial"/>
                <a:cs typeface="Arial"/>
                <a:sym typeface="Arial"/>
              </a:rPr>
              <a:t>9/22/17</a:t>
            </a:r>
            <a:endParaRPr sz="800">
              <a:solidFill>
                <a:srgbClr val="888888"/>
              </a:solidFill>
              <a:latin typeface="Arial"/>
              <a:ea typeface="Arial"/>
              <a:cs typeface="Arial"/>
              <a:sym typeface="Arial"/>
            </a:endParaRPr>
          </a:p>
        </p:txBody>
      </p:sp>
      <p:sp>
        <p:nvSpPr>
          <p:cNvPr id="1156" name="Google Shape;1156;p69"/>
          <p:cNvSpPr txBox="1">
            <a:spLocks noGrp="1"/>
          </p:cNvSpPr>
          <p:nvPr>
            <p:ph type="sldNum" idx="12"/>
          </p:nvPr>
        </p:nvSpPr>
        <p:spPr>
          <a:xfrm>
            <a:off x="8210938" y="6356350"/>
            <a:ext cx="718215" cy="3651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800">
                <a:solidFill>
                  <a:srgbClr val="888888"/>
                </a:solidFill>
                <a:latin typeface="Arial"/>
                <a:ea typeface="Arial"/>
                <a:cs typeface="Arial"/>
                <a:sym typeface="Arial"/>
              </a:rPr>
              <a:t>33</a:t>
            </a:fld>
            <a:endParaRPr sz="800">
              <a:solidFill>
                <a:srgbClr val="888888"/>
              </a:solidFill>
              <a:latin typeface="Arial"/>
              <a:ea typeface="Arial"/>
              <a:cs typeface="Arial"/>
              <a:sym typeface="Arial"/>
            </a:endParaRPr>
          </a:p>
        </p:txBody>
      </p:sp>
      <p:sp>
        <p:nvSpPr>
          <p:cNvPr id="1157" name="Google Shape;1157;p69"/>
          <p:cNvSpPr txBox="1">
            <a:spLocks noGrp="1"/>
          </p:cNvSpPr>
          <p:nvPr>
            <p:ph type="title"/>
          </p:nvPr>
        </p:nvSpPr>
        <p:spPr>
          <a:xfrm>
            <a:off x="241301" y="724245"/>
            <a:ext cx="8687852" cy="91274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r>
              <a:rPr lang="en-US" sz="2000" b="1" i="0" u="none" strike="noStrike" cap="none" dirty="0">
                <a:solidFill>
                  <a:schemeClr val="dk1"/>
                </a:solidFill>
                <a:latin typeface="Arial"/>
                <a:ea typeface="Arial"/>
                <a:cs typeface="Arial"/>
                <a:sym typeface="Arial"/>
              </a:rPr>
              <a:t>Our portrait of success RE-imagines global education and puts a stake in the ground……</a:t>
            </a:r>
            <a:endParaRPr sz="2000" dirty="0"/>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DCAE5B6-17B8-D345-8185-4C0285B0A924}" type="datetime1">
              <a:rPr lang="en-US" smtClean="0"/>
              <a:pPr/>
              <a:t>3/29/19</a:t>
            </a:fld>
            <a:endParaRPr lang="en-US"/>
          </a:p>
        </p:txBody>
      </p:sp>
      <p:sp>
        <p:nvSpPr>
          <p:cNvPr id="5" name="Slide Number Placeholder 4"/>
          <p:cNvSpPr>
            <a:spLocks noGrp="1"/>
          </p:cNvSpPr>
          <p:nvPr>
            <p:ph type="sldNum" sz="quarter" idx="12"/>
          </p:nvPr>
        </p:nvSpPr>
        <p:spPr/>
        <p:txBody>
          <a:bodyPr/>
          <a:lstStyle/>
          <a:p>
            <a:fld id="{C9B5BE39-3CEC-3549-8E55-EE09B166B0F3}" type="slidenum">
              <a:rPr lang="en-US" smtClean="0"/>
              <a:pPr/>
              <a:t>34</a:t>
            </a:fld>
            <a:endParaRPr lang="en-US"/>
          </a:p>
        </p:txBody>
      </p:sp>
      <p:sp>
        <p:nvSpPr>
          <p:cNvPr id="6" name="Title 5"/>
          <p:cNvSpPr>
            <a:spLocks noGrp="1"/>
          </p:cNvSpPr>
          <p:nvPr>
            <p:ph type="title"/>
          </p:nvPr>
        </p:nvSpPr>
        <p:spPr>
          <a:xfrm>
            <a:off x="680917" y="933622"/>
            <a:ext cx="2630853" cy="418755"/>
          </a:xfrm>
        </p:spPr>
        <p:txBody>
          <a:bodyPr/>
          <a:lstStyle/>
          <a:p>
            <a:r>
              <a:rPr lang="en-US" dirty="0"/>
              <a:t>Thanks to our funders</a:t>
            </a:r>
          </a:p>
        </p:txBody>
      </p:sp>
      <p:pic>
        <p:nvPicPr>
          <p:cNvPr id="7" name="Picture 5" descr="Screen Shot 2013-10-11 at 2.22.42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94298" y="1487521"/>
            <a:ext cx="3845779" cy="65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Screen Shot 2013-10-11 at 2.22.57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5519" y="2490801"/>
            <a:ext cx="3845779" cy="706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Screen Shot 2013-10-11 at 2.29.29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1301" y="3347061"/>
            <a:ext cx="1128712"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Screen Shot 2013-10-11 at 2.23.39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34763" y="3546231"/>
            <a:ext cx="29718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Screen Shot 2016-06-01 at 6.46.21 PM.png"/>
          <p:cNvPicPr>
            <a:picLocks noChangeAspect="1"/>
          </p:cNvPicPr>
          <p:nvPr/>
        </p:nvPicPr>
        <p:blipFill>
          <a:blip r:embed="rId6"/>
          <a:stretch>
            <a:fillRect/>
          </a:stretch>
        </p:blipFill>
        <p:spPr>
          <a:xfrm>
            <a:off x="265519" y="4580635"/>
            <a:ext cx="2208987" cy="583325"/>
          </a:xfrm>
          <a:prstGeom prst="rect">
            <a:avLst/>
          </a:prstGeom>
        </p:spPr>
      </p:pic>
      <p:pic>
        <p:nvPicPr>
          <p:cNvPr id="12" name="Picture 11"/>
          <p:cNvPicPr>
            <a:picLocks noChangeAspect="1"/>
          </p:cNvPicPr>
          <p:nvPr/>
        </p:nvPicPr>
        <p:blipFill>
          <a:blip r:embed="rId7"/>
          <a:stretch>
            <a:fillRect/>
          </a:stretch>
        </p:blipFill>
        <p:spPr>
          <a:xfrm>
            <a:off x="3147772" y="4580635"/>
            <a:ext cx="2086830" cy="638931"/>
          </a:xfrm>
          <a:prstGeom prst="rect">
            <a:avLst/>
          </a:prstGeom>
        </p:spPr>
      </p:pic>
      <p:sp>
        <p:nvSpPr>
          <p:cNvPr id="14" name="TextBox 13"/>
          <p:cNvSpPr txBox="1"/>
          <p:nvPr/>
        </p:nvSpPr>
        <p:spPr>
          <a:xfrm>
            <a:off x="5345523" y="2355551"/>
            <a:ext cx="3458308" cy="923330"/>
          </a:xfrm>
          <a:prstGeom prst="rect">
            <a:avLst/>
          </a:prstGeom>
          <a:noFill/>
        </p:spPr>
        <p:txBody>
          <a:bodyPr wrap="square" rtlCol="0">
            <a:spAutoFit/>
          </a:bodyPr>
          <a:lstStyle/>
          <a:p>
            <a:r>
              <a:rPr lang="en-US" dirty="0"/>
              <a:t>The most wonderful </a:t>
            </a:r>
            <a:r>
              <a:rPr lang="en-US" dirty="0" err="1"/>
              <a:t>postdocs</a:t>
            </a:r>
            <a:r>
              <a:rPr lang="en-US" dirty="0"/>
              <a:t>, graduate students and undergrads.</a:t>
            </a:r>
          </a:p>
        </p:txBody>
      </p:sp>
      <p:sp>
        <p:nvSpPr>
          <p:cNvPr id="15" name="TextBox 14"/>
          <p:cNvSpPr txBox="1"/>
          <p:nvPr/>
        </p:nvSpPr>
        <p:spPr>
          <a:xfrm>
            <a:off x="1534763" y="5597769"/>
            <a:ext cx="6216161" cy="369332"/>
          </a:xfrm>
          <a:prstGeom prst="rect">
            <a:avLst/>
          </a:prstGeom>
          <a:noFill/>
        </p:spPr>
        <p:txBody>
          <a:bodyPr wrap="square" rtlCol="0">
            <a:spAutoFit/>
          </a:bodyPr>
          <a:lstStyle/>
          <a:p>
            <a:r>
              <a:rPr lang="en-US" dirty="0"/>
              <a:t>And to the families who make the research we do possible!</a:t>
            </a:r>
          </a:p>
        </p:txBody>
      </p:sp>
      <p:pic>
        <p:nvPicPr>
          <p:cNvPr id="19" name="Picture 18">
            <a:extLst>
              <a:ext uri="{FF2B5EF4-FFF2-40B4-BE49-F238E27FC236}">
                <a16:creationId xmlns:a16="http://schemas.microsoft.com/office/drawing/2014/main" xmlns="" id="{0F72BDE3-276B-4F42-87E6-767EE6D7DFB2}"/>
              </a:ext>
            </a:extLst>
          </p:cNvPr>
          <p:cNvPicPr>
            <a:picLocks noChangeAspect="1"/>
          </p:cNvPicPr>
          <p:nvPr/>
        </p:nvPicPr>
        <p:blipFill>
          <a:blip r:embed="rId8"/>
          <a:stretch>
            <a:fillRect/>
          </a:stretch>
        </p:blipFill>
        <p:spPr>
          <a:xfrm>
            <a:off x="5907868" y="4600334"/>
            <a:ext cx="1142507" cy="732092"/>
          </a:xfrm>
          <a:prstGeom prst="rect">
            <a:avLst/>
          </a:prstGeom>
        </p:spPr>
      </p:pic>
      <p:pic>
        <p:nvPicPr>
          <p:cNvPr id="21" name="Picture 20">
            <a:extLst>
              <a:ext uri="{FF2B5EF4-FFF2-40B4-BE49-F238E27FC236}">
                <a16:creationId xmlns:a16="http://schemas.microsoft.com/office/drawing/2014/main" xmlns="" id="{D1675A0C-04C0-3D41-A30F-6956E3B7A0A2}"/>
              </a:ext>
            </a:extLst>
          </p:cNvPr>
          <p:cNvPicPr>
            <a:picLocks noChangeAspect="1"/>
          </p:cNvPicPr>
          <p:nvPr/>
        </p:nvPicPr>
        <p:blipFill>
          <a:blip r:embed="rId9"/>
          <a:stretch>
            <a:fillRect/>
          </a:stretch>
        </p:blipFill>
        <p:spPr>
          <a:xfrm>
            <a:off x="5422423" y="3379098"/>
            <a:ext cx="2113396" cy="1121019"/>
          </a:xfrm>
          <a:prstGeom prst="rect">
            <a:avLst/>
          </a:prstGeom>
        </p:spPr>
      </p:pic>
      <p:pic>
        <p:nvPicPr>
          <p:cNvPr id="7170" name="Picture 2" descr="Image result for roberta golinkoff">
            <a:extLst>
              <a:ext uri="{FF2B5EF4-FFF2-40B4-BE49-F238E27FC236}">
                <a16:creationId xmlns:a16="http://schemas.microsoft.com/office/drawing/2014/main" xmlns="" id="{39536D6C-B2DA-9948-9364-BBB2E3F052B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88045" y="180119"/>
            <a:ext cx="1470877" cy="14708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CE7D998D-48CD-0542-9462-78D6B6E0D049}"/>
              </a:ext>
            </a:extLst>
          </p:cNvPr>
          <p:cNvSpPr txBox="1"/>
          <p:nvPr/>
        </p:nvSpPr>
        <p:spPr>
          <a:xfrm>
            <a:off x="6933812" y="1704692"/>
            <a:ext cx="1979341" cy="523220"/>
          </a:xfrm>
          <a:prstGeom prst="rect">
            <a:avLst/>
          </a:prstGeom>
          <a:noFill/>
        </p:spPr>
        <p:txBody>
          <a:bodyPr wrap="square" rtlCol="0">
            <a:spAutoFit/>
          </a:bodyPr>
          <a:lstStyle/>
          <a:p>
            <a:pPr algn="ctr"/>
            <a:r>
              <a:rPr lang="en-US" dirty="0"/>
              <a:t>My collaborator </a:t>
            </a:r>
          </a:p>
          <a:p>
            <a:pPr algn="ctr"/>
            <a:r>
              <a:rPr lang="en-US" dirty="0"/>
              <a:t>Roberta </a:t>
            </a:r>
            <a:r>
              <a:rPr lang="en-US" dirty="0" err="1"/>
              <a:t>Golinkoff</a:t>
            </a:r>
            <a:endParaRPr lang="en-US" dirty="0"/>
          </a:p>
        </p:txBody>
      </p:sp>
      <p:pic>
        <p:nvPicPr>
          <p:cNvPr id="1026" name="Picture 2" descr="Image result for LEGO logo">
            <a:extLst>
              <a:ext uri="{FF2B5EF4-FFF2-40B4-BE49-F238E27FC236}">
                <a16:creationId xmlns:a16="http://schemas.microsoft.com/office/drawing/2014/main" xmlns="" id="{3C846503-CBB9-1544-8FB0-02F3544F6C3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60917" y="4600334"/>
            <a:ext cx="872311" cy="87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40939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DCAE5B6-17B8-D345-8185-4C0285B0A924}" type="datetime1">
              <a:rPr lang="en-US" smtClean="0"/>
              <a:pPr/>
              <a:t>3/29/19</a:t>
            </a:fld>
            <a:endParaRPr lang="en-US"/>
          </a:p>
        </p:txBody>
      </p:sp>
      <p:sp>
        <p:nvSpPr>
          <p:cNvPr id="5" name="Slide Number Placeholder 4"/>
          <p:cNvSpPr>
            <a:spLocks noGrp="1"/>
          </p:cNvSpPr>
          <p:nvPr>
            <p:ph type="sldNum" sz="quarter" idx="12"/>
          </p:nvPr>
        </p:nvSpPr>
        <p:spPr/>
        <p:txBody>
          <a:bodyPr/>
          <a:lstStyle/>
          <a:p>
            <a:fld id="{C9B5BE39-3CEC-3549-8E55-EE09B166B0F3}" type="slidenum">
              <a:rPr lang="en-US" smtClean="0"/>
              <a:pPr/>
              <a:t>35</a:t>
            </a:fld>
            <a:endParaRPr lang="en-US"/>
          </a:p>
        </p:txBody>
      </p:sp>
      <p:sp>
        <p:nvSpPr>
          <p:cNvPr id="6" name="Title 5"/>
          <p:cNvSpPr>
            <a:spLocks noGrp="1"/>
          </p:cNvSpPr>
          <p:nvPr>
            <p:ph type="title"/>
          </p:nvPr>
        </p:nvSpPr>
        <p:spPr>
          <a:xfrm>
            <a:off x="241301" y="724245"/>
            <a:ext cx="8687852" cy="1130803"/>
          </a:xfrm>
        </p:spPr>
        <p:txBody>
          <a:bodyPr>
            <a:normAutofit fontScale="90000"/>
          </a:bodyPr>
          <a:lstStyle/>
          <a:p>
            <a:r>
              <a:rPr lang="en-US" dirty="0"/>
              <a:t>Follow us:</a:t>
            </a:r>
            <a:br>
              <a:rPr lang="en-US" dirty="0"/>
            </a:br>
            <a:r>
              <a:rPr lang="en-US" b="0" dirty="0"/>
              <a:t/>
            </a:r>
            <a:br>
              <a:rPr lang="en-US" b="0" dirty="0"/>
            </a:br>
            <a:r>
              <a:rPr lang="en-US" b="0" dirty="0"/>
              <a:t>The </a:t>
            </a:r>
            <a:r>
              <a:rPr lang="en-US" dirty="0"/>
              <a:t>Brookings Institution</a:t>
            </a:r>
            <a:r>
              <a:rPr lang="en-US" b="0" dirty="0"/>
              <a:t>: </a:t>
            </a:r>
            <a:r>
              <a:rPr lang="en-US" sz="1556" b="0" dirty="0"/>
              <a:t>http://</a:t>
            </a:r>
            <a:r>
              <a:rPr lang="en-US" sz="1556" b="0" dirty="0" err="1"/>
              <a:t>www.brookings.edu</a:t>
            </a:r>
            <a:r>
              <a:rPr lang="en-US" sz="1556" b="0" dirty="0"/>
              <a:t>/experts/</a:t>
            </a:r>
            <a:r>
              <a:rPr lang="en-US" sz="1556" b="0" dirty="0" err="1"/>
              <a:t>pasekk</a:t>
            </a:r>
            <a:r>
              <a:rPr lang="en-US" b="0" dirty="0"/>
              <a:t/>
            </a:r>
            <a:br>
              <a:rPr lang="en-US" b="0" dirty="0"/>
            </a:br>
            <a:r>
              <a:rPr lang="en-US" b="0" dirty="0"/>
              <a:t>and on twitter</a:t>
            </a:r>
          </a:p>
        </p:txBody>
      </p:sp>
      <p:pic>
        <p:nvPicPr>
          <p:cNvPr id="8" name="Picture 5" descr="Screen Shot 2014-06-16 at 11.23.14 AM.png"/>
          <p:cNvPicPr>
            <a:picLocks noChangeAspect="1"/>
          </p:cNvPicPr>
          <p:nvPr/>
        </p:nvPicPr>
        <p:blipFill>
          <a:blip r:embed="rId2"/>
          <a:srcRect/>
          <a:stretch>
            <a:fillRect/>
          </a:stretch>
        </p:blipFill>
        <p:spPr bwMode="auto">
          <a:xfrm>
            <a:off x="4337538" y="2616200"/>
            <a:ext cx="2341563" cy="1663700"/>
          </a:xfrm>
          <a:prstGeom prst="rect">
            <a:avLst/>
          </a:prstGeom>
          <a:noFill/>
          <a:ln w="9525">
            <a:noFill/>
            <a:miter lim="800000"/>
            <a:headEnd/>
            <a:tailEnd/>
          </a:ln>
        </p:spPr>
      </p:pic>
      <p:sp>
        <p:nvSpPr>
          <p:cNvPr id="9" name="Rectangle 8"/>
          <p:cNvSpPr/>
          <p:nvPr/>
        </p:nvSpPr>
        <p:spPr>
          <a:xfrm>
            <a:off x="3277880" y="5040923"/>
            <a:ext cx="1689472" cy="369332"/>
          </a:xfrm>
          <a:prstGeom prst="rect">
            <a:avLst/>
          </a:prstGeom>
        </p:spPr>
        <p:txBody>
          <a:bodyPr wrap="none">
            <a:spAutoFit/>
          </a:bodyPr>
          <a:lstStyle/>
          <a:p>
            <a:r>
              <a:rPr lang="en-US" dirty="0"/>
              <a:t>@kathyandro1</a:t>
            </a:r>
          </a:p>
        </p:txBody>
      </p:sp>
      <p:pic>
        <p:nvPicPr>
          <p:cNvPr id="10" name="Picture 9"/>
          <p:cNvPicPr>
            <a:picLocks noChangeAspect="1"/>
          </p:cNvPicPr>
          <p:nvPr/>
        </p:nvPicPr>
        <p:blipFill>
          <a:blip r:embed="rId3"/>
          <a:stretch>
            <a:fillRect/>
          </a:stretch>
        </p:blipFill>
        <p:spPr>
          <a:xfrm>
            <a:off x="2015207" y="2860919"/>
            <a:ext cx="1418981" cy="1418981"/>
          </a:xfrm>
          <a:prstGeom prst="rect">
            <a:avLst/>
          </a:prstGeom>
        </p:spPr>
      </p:pic>
    </p:spTree>
    <p:extLst>
      <p:ext uri="{BB962C8B-B14F-4D97-AF65-F5344CB8AC3E}">
        <p14:creationId xmlns:p14="http://schemas.microsoft.com/office/powerpoint/2010/main" val="125806236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41301" y="1636990"/>
            <a:ext cx="4698168" cy="3680077"/>
          </a:xfrm>
        </p:spPr>
        <p:txBody>
          <a:bodyPr>
            <a:normAutofit fontScale="77500" lnSpcReduction="20000"/>
          </a:bodyPr>
          <a:lstStyle/>
          <a:p>
            <a:r>
              <a:rPr lang="en-US" dirty="0"/>
              <a:t>We are in the knowledge age. In 2013 Schilling estimated that information was doubling every 12 months now, they project it doubles every 12 hours.</a:t>
            </a:r>
          </a:p>
          <a:p>
            <a:pPr marL="0" indent="0">
              <a:buNone/>
            </a:pPr>
            <a:endParaRPr lang="en-US" dirty="0"/>
          </a:p>
          <a:p>
            <a:r>
              <a:rPr lang="en-US" dirty="0"/>
              <a:t>Current thinking suggests that integrating information and innovation is key – emphasizing </a:t>
            </a:r>
            <a:r>
              <a:rPr lang="en-US" dirty="0" smtClean="0"/>
              <a:t>critical thinking, creativity </a:t>
            </a:r>
            <a:r>
              <a:rPr lang="en-US" dirty="0"/>
              <a:t>and curiosity.</a:t>
            </a:r>
          </a:p>
          <a:p>
            <a:endParaRPr lang="en-US" dirty="0"/>
          </a:p>
          <a:p>
            <a:endParaRPr lang="en-US" dirty="0"/>
          </a:p>
          <a:p>
            <a:pPr marL="0" indent="0">
              <a:buNone/>
            </a:pPr>
            <a:endParaRPr lang="en-US" dirty="0"/>
          </a:p>
        </p:txBody>
      </p:sp>
      <p:sp>
        <p:nvSpPr>
          <p:cNvPr id="4" name="Date Placeholder 3"/>
          <p:cNvSpPr>
            <a:spLocks noGrp="1"/>
          </p:cNvSpPr>
          <p:nvPr>
            <p:ph type="dt" sz="half" idx="10"/>
          </p:nvPr>
        </p:nvSpPr>
        <p:spPr/>
        <p:txBody>
          <a:bodyPr/>
          <a:lstStyle/>
          <a:p>
            <a:fld id="{ADCAE5B6-17B8-D345-8185-4C0285B0A924}" type="datetime1">
              <a:rPr lang="en-US" smtClean="0"/>
              <a:pPr/>
              <a:t>3/29/19</a:t>
            </a:fld>
            <a:endParaRPr lang="en-US"/>
          </a:p>
        </p:txBody>
      </p:sp>
      <p:sp>
        <p:nvSpPr>
          <p:cNvPr id="5" name="Slide Number Placeholder 4"/>
          <p:cNvSpPr>
            <a:spLocks noGrp="1"/>
          </p:cNvSpPr>
          <p:nvPr>
            <p:ph type="sldNum" sz="quarter" idx="12"/>
          </p:nvPr>
        </p:nvSpPr>
        <p:spPr/>
        <p:txBody>
          <a:bodyPr/>
          <a:lstStyle/>
          <a:p>
            <a:fld id="{C9B5BE39-3CEC-3549-8E55-EE09B166B0F3}" type="slidenum">
              <a:rPr lang="en-US" smtClean="0"/>
              <a:pPr/>
              <a:t>4</a:t>
            </a:fld>
            <a:endParaRPr lang="en-US"/>
          </a:p>
        </p:txBody>
      </p:sp>
      <p:sp>
        <p:nvSpPr>
          <p:cNvPr id="6" name="Title 5"/>
          <p:cNvSpPr>
            <a:spLocks noGrp="1"/>
          </p:cNvSpPr>
          <p:nvPr>
            <p:ph type="title"/>
          </p:nvPr>
        </p:nvSpPr>
        <p:spPr/>
        <p:txBody>
          <a:bodyPr/>
          <a:lstStyle/>
          <a:p>
            <a:r>
              <a:rPr lang="en-US" dirty="0"/>
              <a:t>Some interesting facts</a:t>
            </a:r>
          </a:p>
        </p:txBody>
      </p:sp>
      <p:pic>
        <p:nvPicPr>
          <p:cNvPr id="7" name="Picture 6">
            <a:extLst>
              <a:ext uri="{FF2B5EF4-FFF2-40B4-BE49-F238E27FC236}">
                <a16:creationId xmlns:a16="http://schemas.microsoft.com/office/drawing/2014/main" xmlns="" id="{8CBD0F66-C14A-144E-A36F-9D987042C505}"/>
              </a:ext>
            </a:extLst>
          </p:cNvPr>
          <p:cNvPicPr>
            <a:picLocks noChangeAspect="1"/>
          </p:cNvPicPr>
          <p:nvPr/>
        </p:nvPicPr>
        <p:blipFill>
          <a:blip r:embed="rId2"/>
          <a:stretch>
            <a:fillRect/>
          </a:stretch>
        </p:blipFill>
        <p:spPr>
          <a:xfrm>
            <a:off x="4828374" y="724244"/>
            <a:ext cx="4163413" cy="5551217"/>
          </a:xfrm>
          <a:prstGeom prst="rect">
            <a:avLst/>
          </a:prstGeom>
        </p:spPr>
      </p:pic>
      <p:sp>
        <p:nvSpPr>
          <p:cNvPr id="8" name="Rectangle 7">
            <a:extLst>
              <a:ext uri="{FF2B5EF4-FFF2-40B4-BE49-F238E27FC236}">
                <a16:creationId xmlns:a16="http://schemas.microsoft.com/office/drawing/2014/main" xmlns="" id="{31AB16BE-0A76-EB44-8135-26F3D4CAD5CE}"/>
              </a:ext>
            </a:extLst>
          </p:cNvPr>
          <p:cNvSpPr/>
          <p:nvPr/>
        </p:nvSpPr>
        <p:spPr>
          <a:xfrm>
            <a:off x="4512179" y="615297"/>
            <a:ext cx="4572000" cy="5127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6961646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Shot 2016-06-02 at 1.03.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532" y="3227579"/>
            <a:ext cx="4227830" cy="3327148"/>
          </a:xfrm>
          <a:prstGeom prst="rect">
            <a:avLst/>
          </a:prstGeom>
        </p:spPr>
      </p:pic>
      <p:sp>
        <p:nvSpPr>
          <p:cNvPr id="2" name="Text Placeholder 1"/>
          <p:cNvSpPr>
            <a:spLocks noGrp="1"/>
          </p:cNvSpPr>
          <p:nvPr>
            <p:ph type="body" idx="1"/>
          </p:nvPr>
        </p:nvSpPr>
        <p:spPr>
          <a:xfrm>
            <a:off x="241300" y="2494810"/>
            <a:ext cx="4208310" cy="639762"/>
          </a:xfrm>
        </p:spPr>
        <p:txBody>
          <a:bodyPr/>
          <a:lstStyle/>
          <a:p>
            <a:r>
              <a:rPr lang="en-US" dirty="0">
                <a:solidFill>
                  <a:srgbClr val="4C6DB5"/>
                </a:solidFill>
                <a:ea typeface="DIN Alternate" charset="0"/>
              </a:rPr>
              <a:t>The Traditional Way</a:t>
            </a:r>
          </a:p>
        </p:txBody>
      </p:sp>
      <p:sp>
        <p:nvSpPr>
          <p:cNvPr id="3" name="Content Placeholder 2"/>
          <p:cNvSpPr>
            <a:spLocks noGrp="1"/>
          </p:cNvSpPr>
          <p:nvPr>
            <p:ph sz="half" idx="2"/>
          </p:nvPr>
        </p:nvSpPr>
        <p:spPr>
          <a:xfrm>
            <a:off x="241299" y="3134572"/>
            <a:ext cx="3326375" cy="3593649"/>
          </a:xfrm>
        </p:spPr>
        <p:txBody>
          <a:bodyPr/>
          <a:lstStyle/>
          <a:p>
            <a:pPr marL="0" indent="0">
              <a:buNone/>
            </a:pPr>
            <a:r>
              <a:rPr lang="en-US" dirty="0">
                <a:solidFill>
                  <a:srgbClr val="4C6DB5"/>
                </a:solidFill>
                <a:ea typeface="DIN Alternate" charset="0"/>
              </a:rPr>
              <a:t>Preparing Children in just:</a:t>
            </a:r>
          </a:p>
          <a:p>
            <a:pPr marL="0" indent="0">
              <a:buNone/>
            </a:pPr>
            <a:r>
              <a:rPr lang="en-US" dirty="0">
                <a:ea typeface="DIN Alternate" charset="0"/>
              </a:rPr>
              <a:t>Reading</a:t>
            </a:r>
          </a:p>
          <a:p>
            <a:pPr marL="0" indent="0">
              <a:buNone/>
            </a:pPr>
            <a:r>
              <a:rPr lang="en-US" dirty="0">
                <a:ea typeface="DIN Alternate" charset="0"/>
              </a:rPr>
              <a:t>Writing</a:t>
            </a:r>
          </a:p>
          <a:p>
            <a:pPr marL="0" indent="0">
              <a:buNone/>
            </a:pPr>
            <a:r>
              <a:rPr lang="en-US" dirty="0">
                <a:ea typeface="DIN Alternate" charset="0"/>
              </a:rPr>
              <a:t>Math</a:t>
            </a:r>
          </a:p>
          <a:p>
            <a:endParaRPr lang="en-US" dirty="0"/>
          </a:p>
        </p:txBody>
      </p:sp>
      <p:sp>
        <p:nvSpPr>
          <p:cNvPr id="5" name="Slide Number Placeholder 4"/>
          <p:cNvSpPr>
            <a:spLocks noGrp="1"/>
          </p:cNvSpPr>
          <p:nvPr>
            <p:ph type="sldNum" sz="quarter" idx="12"/>
          </p:nvPr>
        </p:nvSpPr>
        <p:spPr/>
        <p:txBody>
          <a:bodyPr/>
          <a:lstStyle/>
          <a:p>
            <a:fld id="{C9B5BE39-3CEC-3549-8E55-EE09B166B0F3}" type="slidenum">
              <a:rPr lang="en-US" smtClean="0"/>
              <a:pPr/>
              <a:t>5</a:t>
            </a:fld>
            <a:endParaRPr lang="en-US"/>
          </a:p>
        </p:txBody>
      </p:sp>
      <p:sp>
        <p:nvSpPr>
          <p:cNvPr id="6" name="Text Placeholder 5"/>
          <p:cNvSpPr>
            <a:spLocks noGrp="1"/>
          </p:cNvSpPr>
          <p:nvPr>
            <p:ph type="body" idx="13"/>
          </p:nvPr>
        </p:nvSpPr>
        <p:spPr>
          <a:xfrm>
            <a:off x="4724401" y="2494810"/>
            <a:ext cx="4208310" cy="639762"/>
          </a:xfrm>
        </p:spPr>
        <p:txBody>
          <a:bodyPr/>
          <a:lstStyle/>
          <a:p>
            <a:r>
              <a:rPr lang="en-US" dirty="0">
                <a:solidFill>
                  <a:srgbClr val="4C6DB5"/>
                </a:solidFill>
                <a:ea typeface="DIN Alternate" charset="0"/>
              </a:rPr>
              <a:t>The 21</a:t>
            </a:r>
            <a:r>
              <a:rPr lang="en-US" baseline="30000" dirty="0">
                <a:solidFill>
                  <a:srgbClr val="4C6DB5"/>
                </a:solidFill>
                <a:ea typeface="DIN Alternate" charset="0"/>
              </a:rPr>
              <a:t>st</a:t>
            </a:r>
            <a:r>
              <a:rPr lang="en-US" dirty="0">
                <a:solidFill>
                  <a:srgbClr val="4C6DB5"/>
                </a:solidFill>
                <a:ea typeface="DIN Alternate" charset="0"/>
              </a:rPr>
              <a:t> Century Way</a:t>
            </a:r>
          </a:p>
        </p:txBody>
      </p:sp>
      <p:sp>
        <p:nvSpPr>
          <p:cNvPr id="7" name="Content Placeholder 6"/>
          <p:cNvSpPr>
            <a:spLocks noGrp="1"/>
          </p:cNvSpPr>
          <p:nvPr>
            <p:ph sz="half" idx="14"/>
          </p:nvPr>
        </p:nvSpPr>
        <p:spPr>
          <a:xfrm>
            <a:off x="4724400" y="3134573"/>
            <a:ext cx="4208311" cy="2528586"/>
          </a:xfrm>
        </p:spPr>
        <p:txBody>
          <a:bodyPr>
            <a:normAutofit fontScale="92500"/>
          </a:bodyPr>
          <a:lstStyle/>
          <a:p>
            <a:pPr marL="0" indent="0">
              <a:buNone/>
            </a:pPr>
            <a:r>
              <a:rPr lang="en-US" dirty="0">
                <a:solidFill>
                  <a:srgbClr val="4C6DB5"/>
                </a:solidFill>
                <a:ea typeface="DIN Alternate" charset="0"/>
              </a:rPr>
              <a:t>Supporting Children to include but go beyond content to be:</a:t>
            </a:r>
          </a:p>
          <a:p>
            <a:pPr marL="0" indent="0">
              <a:buNone/>
            </a:pPr>
            <a:r>
              <a:rPr lang="en-US" dirty="0">
                <a:ea typeface="DIN Alternate" charset="0"/>
              </a:rPr>
              <a:t>Happy, healthy, thinking, caring, and social</a:t>
            </a:r>
            <a:r>
              <a:rPr lang="en-US" dirty="0">
                <a:solidFill>
                  <a:schemeClr val="bg2">
                    <a:lumMod val="75000"/>
                  </a:schemeClr>
                </a:solidFill>
                <a:ea typeface="DIN Alternate" charset="0"/>
              </a:rPr>
              <a:t> </a:t>
            </a:r>
            <a:r>
              <a:rPr lang="en-US" dirty="0">
                <a:ea typeface="DIN Alternate" charset="0"/>
              </a:rPr>
              <a:t>so they become </a:t>
            </a:r>
            <a:r>
              <a:rPr lang="en-US" dirty="0">
                <a:solidFill>
                  <a:schemeClr val="accent1">
                    <a:lumMod val="50000"/>
                  </a:schemeClr>
                </a:solidFill>
                <a:ea typeface="DIN Alternate" charset="0"/>
              </a:rPr>
              <a:t>collaborative, creative, competent</a:t>
            </a:r>
            <a:r>
              <a:rPr lang="en-US" dirty="0">
                <a:solidFill>
                  <a:srgbClr val="000000"/>
                </a:solidFill>
                <a:ea typeface="DIN Alternate" charset="0"/>
              </a:rPr>
              <a:t>, and </a:t>
            </a:r>
            <a:r>
              <a:rPr lang="en-US" dirty="0">
                <a:solidFill>
                  <a:schemeClr val="accent1">
                    <a:lumMod val="50000"/>
                  </a:schemeClr>
                </a:solidFill>
                <a:ea typeface="DIN Alternate" charset="0"/>
              </a:rPr>
              <a:t>responsible</a:t>
            </a:r>
            <a:r>
              <a:rPr lang="en-US" dirty="0">
                <a:solidFill>
                  <a:schemeClr val="bg2">
                    <a:lumMod val="75000"/>
                  </a:schemeClr>
                </a:solidFill>
                <a:ea typeface="DIN Alternate" charset="0"/>
              </a:rPr>
              <a:t> </a:t>
            </a:r>
            <a:r>
              <a:rPr lang="en-US" dirty="0" smtClean="0">
                <a:solidFill>
                  <a:schemeClr val="bg2">
                    <a:lumMod val="75000"/>
                  </a:schemeClr>
                </a:solidFill>
                <a:ea typeface="DIN Alternate" charset="0"/>
              </a:rPr>
              <a:t>world </a:t>
            </a:r>
            <a:r>
              <a:rPr lang="en-US" dirty="0" smtClean="0">
                <a:solidFill>
                  <a:schemeClr val="accent1">
                    <a:lumMod val="50000"/>
                  </a:schemeClr>
                </a:solidFill>
                <a:ea typeface="DIN Alternate" charset="0"/>
              </a:rPr>
              <a:t>citizens</a:t>
            </a:r>
            <a:r>
              <a:rPr lang="en-US" dirty="0" smtClean="0">
                <a:solidFill>
                  <a:schemeClr val="bg2">
                    <a:lumMod val="75000"/>
                  </a:schemeClr>
                </a:solidFill>
                <a:ea typeface="DIN Alternate" charset="0"/>
              </a:rPr>
              <a:t> </a:t>
            </a:r>
            <a:r>
              <a:rPr lang="en-US" dirty="0">
                <a:solidFill>
                  <a:srgbClr val="000000"/>
                </a:solidFill>
                <a:ea typeface="DIN Alternate" charset="0"/>
              </a:rPr>
              <a:t>tomorrow</a:t>
            </a:r>
          </a:p>
        </p:txBody>
      </p:sp>
      <p:sp>
        <p:nvSpPr>
          <p:cNvPr id="8" name="Title 7"/>
          <p:cNvSpPr>
            <a:spLocks noGrp="1"/>
          </p:cNvSpPr>
          <p:nvPr>
            <p:ph type="title"/>
          </p:nvPr>
        </p:nvSpPr>
        <p:spPr>
          <a:xfrm>
            <a:off x="241301" y="724245"/>
            <a:ext cx="8687852" cy="1387798"/>
          </a:xfrm>
        </p:spPr>
        <p:txBody>
          <a:bodyPr>
            <a:normAutofit fontScale="90000"/>
          </a:bodyPr>
          <a:lstStyle/>
          <a:p>
            <a:r>
              <a:rPr lang="en-US" sz="2000" dirty="0"/>
              <a:t>Are we preparing children for the workplace of tomorrow (or even of today)?</a:t>
            </a:r>
            <a:br>
              <a:rPr lang="en-US" sz="2000" dirty="0"/>
            </a:br>
            <a:r>
              <a:rPr lang="en-US" sz="2000" dirty="0"/>
              <a:t/>
            </a:r>
            <a:br>
              <a:rPr lang="en-US" sz="2000" dirty="0"/>
            </a:br>
            <a:r>
              <a:rPr lang="en-US" sz="2200" dirty="0"/>
              <a:t>NO</a:t>
            </a:r>
            <a:r>
              <a:rPr lang="en-US" b="0" dirty="0"/>
              <a:t> – our current model of education (and parenting) is founded on the idea that mastery of </a:t>
            </a:r>
            <a:r>
              <a:rPr lang="en-US" b="0" i="1" dirty="0"/>
              <a:t>content</a:t>
            </a:r>
            <a:r>
              <a:rPr lang="en-US" b="0" dirty="0"/>
              <a:t> is the key to success in life, but what counts as success has undergone a revolution in a Google and Wiki world where facts are at our fingertips. </a:t>
            </a:r>
            <a:br>
              <a:rPr lang="en-US" b="0" dirty="0"/>
            </a:br>
            <a:endParaRPr lang="en-US" b="0" dirty="0"/>
          </a:p>
        </p:txBody>
      </p:sp>
      <p:sp>
        <p:nvSpPr>
          <p:cNvPr id="10" name="TextBox 9"/>
          <p:cNvSpPr txBox="1"/>
          <p:nvPr/>
        </p:nvSpPr>
        <p:spPr>
          <a:xfrm>
            <a:off x="3758866" y="6057864"/>
            <a:ext cx="5385134" cy="338554"/>
          </a:xfrm>
          <a:prstGeom prst="rect">
            <a:avLst/>
          </a:prstGeom>
          <a:noFill/>
        </p:spPr>
        <p:txBody>
          <a:bodyPr wrap="square" rtlCol="0">
            <a:spAutoFit/>
          </a:bodyPr>
          <a:lstStyle/>
          <a:p>
            <a:r>
              <a:rPr lang="en-US" sz="1600" dirty="0" smtClean="0"/>
              <a:t>Echoing Director General of UNESCO </a:t>
            </a:r>
            <a:r>
              <a:rPr lang="en-US" sz="1600" dirty="0" err="1" smtClean="0"/>
              <a:t>Azoulay</a:t>
            </a:r>
            <a:endParaRPr lang="en-US" sz="1600" dirty="0"/>
          </a:p>
        </p:txBody>
      </p:sp>
    </p:spTree>
    <p:extLst>
      <p:ext uri="{BB962C8B-B14F-4D97-AF65-F5344CB8AC3E}">
        <p14:creationId xmlns:p14="http://schemas.microsoft.com/office/powerpoint/2010/main" val="22479657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6" grpId="0" build="p"/>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9B5BE39-3CEC-3549-8E55-EE09B166B0F3}" type="slidenum">
              <a:rPr lang="en-US" smtClean="0"/>
              <a:pPr/>
              <a:t>6</a:t>
            </a:fld>
            <a:endParaRPr lang="en-US"/>
          </a:p>
        </p:txBody>
      </p:sp>
      <p:sp>
        <p:nvSpPr>
          <p:cNvPr id="6" name="Title 5"/>
          <p:cNvSpPr>
            <a:spLocks noGrp="1"/>
          </p:cNvSpPr>
          <p:nvPr>
            <p:ph type="title"/>
          </p:nvPr>
        </p:nvSpPr>
        <p:spPr>
          <a:xfrm>
            <a:off x="241301" y="826524"/>
            <a:ext cx="8687852" cy="912745"/>
          </a:xfrm>
        </p:spPr>
        <p:txBody>
          <a:bodyPr>
            <a:normAutofit fontScale="90000"/>
          </a:bodyPr>
          <a:lstStyle/>
          <a:p>
            <a:r>
              <a:rPr lang="en-US" b="0" dirty="0"/>
              <a:t>Finnish scientist, </a:t>
            </a:r>
            <a:r>
              <a:rPr lang="en-US" b="0" dirty="0" err="1"/>
              <a:t>Pasi</a:t>
            </a:r>
            <a:r>
              <a:rPr lang="en-US" b="0" dirty="0"/>
              <a:t> </a:t>
            </a:r>
            <a:r>
              <a:rPr lang="en-US" b="0" dirty="0" err="1"/>
              <a:t>Sahlberg</a:t>
            </a:r>
            <a:r>
              <a:rPr lang="en-US" b="0" dirty="0"/>
              <a:t> reminds us our laser focus on a narrow view of success has NOT produced results and that the equity of our education </a:t>
            </a:r>
            <a:r>
              <a:rPr lang="en-US" b="0" dirty="0" smtClean="0"/>
              <a:t>system is what  </a:t>
            </a:r>
            <a:r>
              <a:rPr lang="en-US" b="0" dirty="0"/>
              <a:t>matters.  Note the French 2012 PISA scores. It changed little in the 2015 tests</a:t>
            </a:r>
            <a:r>
              <a:rPr lang="en-US" dirty="0"/>
              <a:t>.</a:t>
            </a:r>
          </a:p>
        </p:txBody>
      </p:sp>
      <p:pic>
        <p:nvPicPr>
          <p:cNvPr id="7" name="Picture 6" descr="Screen Shot 2016-07-23 at 1.30.00 PM.png"/>
          <p:cNvPicPr>
            <a:picLocks noChangeAspect="1"/>
          </p:cNvPicPr>
          <p:nvPr/>
        </p:nvPicPr>
        <p:blipFill>
          <a:blip r:embed="rId2"/>
          <a:stretch>
            <a:fillRect/>
          </a:stretch>
        </p:blipFill>
        <p:spPr>
          <a:xfrm>
            <a:off x="1975648" y="1739269"/>
            <a:ext cx="4823820" cy="3581017"/>
          </a:xfrm>
          <a:prstGeom prst="rect">
            <a:avLst/>
          </a:prstGeom>
        </p:spPr>
      </p:pic>
      <p:sp>
        <p:nvSpPr>
          <p:cNvPr id="3" name="TextBox 2">
            <a:extLst>
              <a:ext uri="{FF2B5EF4-FFF2-40B4-BE49-F238E27FC236}">
                <a16:creationId xmlns:a16="http://schemas.microsoft.com/office/drawing/2014/main" xmlns="" id="{C44F2EFE-9D1F-F44A-AC91-9075462B2541}"/>
              </a:ext>
            </a:extLst>
          </p:cNvPr>
          <p:cNvSpPr txBox="1"/>
          <p:nvPr/>
        </p:nvSpPr>
        <p:spPr>
          <a:xfrm>
            <a:off x="863125" y="5584805"/>
            <a:ext cx="7118647" cy="830997"/>
          </a:xfrm>
          <a:prstGeom prst="rect">
            <a:avLst/>
          </a:prstGeom>
          <a:noFill/>
        </p:spPr>
        <p:txBody>
          <a:bodyPr wrap="square" rtlCol="0">
            <a:spAutoFit/>
          </a:bodyPr>
          <a:lstStyle/>
          <a:p>
            <a:r>
              <a:rPr lang="en-US" sz="1200" i="1" dirty="0"/>
              <a:t>The OECD PISA 2015 results are now in. Even if France’s performance hasn’t deteriorated since the last series in 2012, it has not improved much compared to previous rounds either. France’s results for science and mathematics are around the OECD average, while reading comprehension is slightly above average…</a:t>
            </a:r>
          </a:p>
        </p:txBody>
      </p:sp>
      <p:pic>
        <p:nvPicPr>
          <p:cNvPr id="9" name="Picture 8">
            <a:extLst>
              <a:ext uri="{FF2B5EF4-FFF2-40B4-BE49-F238E27FC236}">
                <a16:creationId xmlns:a16="http://schemas.microsoft.com/office/drawing/2014/main" xmlns="" id="{DCCF36AD-204D-EA4B-837C-A384153CE3DD}"/>
              </a:ext>
            </a:extLst>
          </p:cNvPr>
          <p:cNvPicPr>
            <a:picLocks noChangeAspect="1"/>
          </p:cNvPicPr>
          <p:nvPr/>
        </p:nvPicPr>
        <p:blipFill>
          <a:blip r:embed="rId3"/>
          <a:stretch>
            <a:fillRect/>
          </a:stretch>
        </p:blipFill>
        <p:spPr>
          <a:xfrm>
            <a:off x="2304694" y="6215893"/>
            <a:ext cx="901223" cy="323019"/>
          </a:xfrm>
          <a:prstGeom prst="rect">
            <a:avLst/>
          </a:prstGeom>
        </p:spPr>
      </p:pic>
      <p:sp>
        <p:nvSpPr>
          <p:cNvPr id="2" name="Down Arrow 1">
            <a:extLst>
              <a:ext uri="{FF2B5EF4-FFF2-40B4-BE49-F238E27FC236}">
                <a16:creationId xmlns:a16="http://schemas.microsoft.com/office/drawing/2014/main" xmlns="" id="{7F4BE1F1-8B0D-8643-B772-5819C30086FD}"/>
              </a:ext>
            </a:extLst>
          </p:cNvPr>
          <p:cNvSpPr/>
          <p:nvPr/>
        </p:nvSpPr>
        <p:spPr>
          <a:xfrm rot="19003383">
            <a:off x="3130478" y="2929922"/>
            <a:ext cx="116789" cy="41019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645723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DCAE5B6-17B8-D345-8185-4C0285B0A924}" type="datetime1">
              <a:rPr lang="en-US" smtClean="0"/>
              <a:pPr/>
              <a:t>3/29/19</a:t>
            </a:fld>
            <a:endParaRPr lang="en-US"/>
          </a:p>
        </p:txBody>
      </p:sp>
      <p:sp>
        <p:nvSpPr>
          <p:cNvPr id="5" name="Slide Number Placeholder 4"/>
          <p:cNvSpPr>
            <a:spLocks noGrp="1"/>
          </p:cNvSpPr>
          <p:nvPr>
            <p:ph type="sldNum" sz="quarter" idx="12"/>
          </p:nvPr>
        </p:nvSpPr>
        <p:spPr/>
        <p:txBody>
          <a:bodyPr/>
          <a:lstStyle/>
          <a:p>
            <a:fld id="{C9B5BE39-3CEC-3549-8E55-EE09B166B0F3}" type="slidenum">
              <a:rPr lang="en-US" smtClean="0"/>
              <a:pPr/>
              <a:t>7</a:t>
            </a:fld>
            <a:endParaRPr lang="en-US"/>
          </a:p>
        </p:txBody>
      </p:sp>
      <p:sp>
        <p:nvSpPr>
          <p:cNvPr id="6" name="Title 5"/>
          <p:cNvSpPr>
            <a:spLocks noGrp="1"/>
          </p:cNvSpPr>
          <p:nvPr>
            <p:ph type="title"/>
          </p:nvPr>
        </p:nvSpPr>
        <p:spPr>
          <a:xfrm>
            <a:off x="241301" y="724245"/>
            <a:ext cx="8687852" cy="856727"/>
          </a:xfrm>
        </p:spPr>
        <p:txBody>
          <a:bodyPr/>
          <a:lstStyle/>
          <a:p>
            <a:r>
              <a:rPr lang="en-US" dirty="0"/>
              <a:t>At the Brookings Institution, we are are seeding a movement towards Skills for a Changing World – an effort to broaden the way we look at educational outcomes and the way we define success.  </a:t>
            </a:r>
            <a:br>
              <a:rPr lang="en-US" dirty="0"/>
            </a:br>
            <a:r>
              <a:rPr lang="en-US" dirty="0"/>
              <a:t/>
            </a:r>
            <a:br>
              <a:rPr lang="en-US" dirty="0"/>
            </a:br>
            <a:r>
              <a:rPr lang="en-US" dirty="0"/>
              <a:t/>
            </a:r>
            <a:br>
              <a:rPr lang="en-US" dirty="0"/>
            </a:br>
            <a:endParaRPr lang="en-US" i="1" dirty="0"/>
          </a:p>
        </p:txBody>
      </p:sp>
      <p:pic>
        <p:nvPicPr>
          <p:cNvPr id="7" name="Picture 4" descr="becoming-brilliant-book.png"/>
          <p:cNvPicPr>
            <a:picLocks noChangeAspect="1"/>
          </p:cNvPicPr>
          <p:nvPr/>
        </p:nvPicPr>
        <p:blipFill>
          <a:blip r:embed="rId2"/>
          <a:srcRect/>
          <a:stretch>
            <a:fillRect/>
          </a:stretch>
        </p:blipFill>
        <p:spPr bwMode="auto">
          <a:xfrm>
            <a:off x="4563719" y="1848901"/>
            <a:ext cx="2799508" cy="3694307"/>
          </a:xfrm>
          <a:prstGeom prst="rect">
            <a:avLst/>
          </a:prstGeom>
          <a:noFill/>
          <a:ln w="9525">
            <a:noFill/>
            <a:miter lim="800000"/>
            <a:headEnd/>
            <a:tailEnd/>
          </a:ln>
        </p:spPr>
      </p:pic>
      <p:sp>
        <p:nvSpPr>
          <p:cNvPr id="2" name="TextBox 1">
            <a:extLst>
              <a:ext uri="{FF2B5EF4-FFF2-40B4-BE49-F238E27FC236}">
                <a16:creationId xmlns:a16="http://schemas.microsoft.com/office/drawing/2014/main" xmlns="" id="{12BF09A0-9E87-314E-BC07-3B08006E89B4}"/>
              </a:ext>
            </a:extLst>
          </p:cNvPr>
          <p:cNvSpPr txBox="1"/>
          <p:nvPr/>
        </p:nvSpPr>
        <p:spPr>
          <a:xfrm>
            <a:off x="658026" y="5811140"/>
            <a:ext cx="8084322" cy="523220"/>
          </a:xfrm>
          <a:prstGeom prst="rect">
            <a:avLst/>
          </a:prstGeom>
          <a:noFill/>
        </p:spPr>
        <p:txBody>
          <a:bodyPr wrap="square" rtlCol="0">
            <a:spAutoFit/>
          </a:bodyPr>
          <a:lstStyle/>
          <a:p>
            <a:r>
              <a:rPr lang="en-US" dirty="0"/>
              <a:t>My recent book: </a:t>
            </a:r>
            <a:r>
              <a:rPr lang="en-US" b="1" dirty="0"/>
              <a:t>Becoming Brilliant: What science tells us about raising successful children </a:t>
            </a:r>
            <a:r>
              <a:rPr lang="en-US" dirty="0"/>
              <a:t>is one example of the wider movement</a:t>
            </a:r>
            <a:r>
              <a:rPr lang="en-US" i="1" dirty="0"/>
              <a:t>.</a:t>
            </a:r>
            <a:endParaRPr lang="en-US" dirty="0"/>
          </a:p>
        </p:txBody>
      </p:sp>
      <p:pic>
        <p:nvPicPr>
          <p:cNvPr id="9" name="Picture 8">
            <a:extLst>
              <a:ext uri="{FF2B5EF4-FFF2-40B4-BE49-F238E27FC236}">
                <a16:creationId xmlns:a16="http://schemas.microsoft.com/office/drawing/2014/main" xmlns="" id="{344CFDC7-E3AB-EE46-96A4-39694EBA8986}"/>
              </a:ext>
            </a:extLst>
          </p:cNvPr>
          <p:cNvPicPr>
            <a:picLocks noChangeAspect="1"/>
          </p:cNvPicPr>
          <p:nvPr/>
        </p:nvPicPr>
        <p:blipFill>
          <a:blip r:embed="rId3"/>
          <a:stretch>
            <a:fillRect/>
          </a:stretch>
        </p:blipFill>
        <p:spPr>
          <a:xfrm>
            <a:off x="1556045" y="2022805"/>
            <a:ext cx="2528843" cy="3346501"/>
          </a:xfrm>
          <a:prstGeom prst="rect">
            <a:avLst/>
          </a:prstGeom>
        </p:spPr>
      </p:pic>
    </p:spTree>
    <p:extLst>
      <p:ext uri="{BB962C8B-B14F-4D97-AF65-F5344CB8AC3E}">
        <p14:creationId xmlns:p14="http://schemas.microsoft.com/office/powerpoint/2010/main" val="258526058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9"/>
          <p:cNvSpPr txBox="1">
            <a:spLocks noGrp="1"/>
          </p:cNvSpPr>
          <p:nvPr>
            <p:ph type="body" idx="1"/>
          </p:nvPr>
        </p:nvSpPr>
        <p:spPr>
          <a:xfrm>
            <a:off x="847354" y="1280890"/>
            <a:ext cx="7613672" cy="1487948"/>
          </a:xfrm>
          <a:prstGeom prst="rect">
            <a:avLst/>
          </a:prstGeom>
          <a:noFill/>
          <a:ln>
            <a:noFill/>
          </a:ln>
        </p:spPr>
        <p:txBody>
          <a:bodyPr spcFirstLastPara="1" wrap="square" lIns="91425" tIns="45700" rIns="91425" bIns="45700" anchor="t" anchorCtr="0">
            <a:noAutofit/>
          </a:bodyPr>
          <a:lstStyle/>
          <a:p>
            <a:pPr marL="0" lvl="0" indent="0">
              <a:spcBef>
                <a:spcPts val="0"/>
              </a:spcBef>
              <a:buNone/>
            </a:pPr>
            <a:r>
              <a:rPr lang="en-US" sz="2000" b="0" i="0" u="none" strike="noStrike" cap="none" dirty="0">
                <a:solidFill>
                  <a:schemeClr val="dk1"/>
                </a:solidFill>
                <a:latin typeface="Arial"/>
                <a:ea typeface="Arial"/>
                <a:cs typeface="Arial"/>
                <a:sym typeface="Arial"/>
              </a:rPr>
              <a:t>In our book, we distill from research in </a:t>
            </a:r>
            <a:r>
              <a:rPr lang="en-US" sz="2000" b="1" dirty="0"/>
              <a:t>science of learning, </a:t>
            </a:r>
            <a:r>
              <a:rPr lang="en-US" sz="2000" b="0" i="0" u="none" strike="noStrike" cap="none" dirty="0">
                <a:solidFill>
                  <a:schemeClr val="dk1"/>
                </a:solidFill>
                <a:latin typeface="Arial"/>
                <a:ea typeface="Arial"/>
                <a:cs typeface="Arial"/>
                <a:sym typeface="Arial"/>
              </a:rPr>
              <a:t>the business community, and education to argue that a narrow focus only on mastery of content will NOT allow us to achieve success for our time </a:t>
            </a:r>
            <a:endParaRPr sz="2000" b="0" i="0" u="none" strike="noStrike" cap="none" dirty="0">
              <a:solidFill>
                <a:schemeClr val="dk1"/>
              </a:solidFill>
              <a:latin typeface="Arial"/>
              <a:ea typeface="Arial"/>
              <a:cs typeface="Arial"/>
              <a:sym typeface="Arial"/>
            </a:endParaRPr>
          </a:p>
        </p:txBody>
      </p:sp>
      <p:sp>
        <p:nvSpPr>
          <p:cNvPr id="263" name="Google Shape;263;p39"/>
          <p:cNvSpPr txBox="1">
            <a:spLocks noGrp="1"/>
          </p:cNvSpPr>
          <p:nvPr>
            <p:ph type="dt" idx="10"/>
          </p:nvPr>
        </p:nvSpPr>
        <p:spPr>
          <a:xfrm>
            <a:off x="5963473" y="6356350"/>
            <a:ext cx="2133600" cy="365125"/>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800" b="0" i="0" u="none" strike="noStrike" cap="none">
                <a:solidFill>
                  <a:srgbClr val="888888"/>
                </a:solidFill>
                <a:latin typeface="Arial"/>
                <a:ea typeface="Arial"/>
                <a:cs typeface="Arial"/>
                <a:sym typeface="Arial"/>
              </a:rPr>
              <a:t>9/22/17</a:t>
            </a:r>
            <a:endParaRPr sz="800" b="0" i="0" u="none" strike="noStrike" cap="none">
              <a:solidFill>
                <a:srgbClr val="888888"/>
              </a:solidFill>
              <a:latin typeface="Arial"/>
              <a:ea typeface="Arial"/>
              <a:cs typeface="Arial"/>
              <a:sym typeface="Arial"/>
            </a:endParaRPr>
          </a:p>
        </p:txBody>
      </p:sp>
      <p:sp>
        <p:nvSpPr>
          <p:cNvPr id="264" name="Google Shape;264;p39"/>
          <p:cNvSpPr txBox="1">
            <a:spLocks noGrp="1"/>
          </p:cNvSpPr>
          <p:nvPr>
            <p:ph type="sldNum" idx="12"/>
          </p:nvPr>
        </p:nvSpPr>
        <p:spPr>
          <a:xfrm>
            <a:off x="8210938" y="6356350"/>
            <a:ext cx="718215" cy="3651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800" b="0" i="0" u="none" strike="noStrike" cap="none">
                <a:solidFill>
                  <a:srgbClr val="888888"/>
                </a:solidFill>
                <a:latin typeface="Arial"/>
                <a:ea typeface="Arial"/>
                <a:cs typeface="Arial"/>
                <a:sym typeface="Arial"/>
              </a:rPr>
              <a:t>8</a:t>
            </a:fld>
            <a:endParaRPr sz="800" b="0" i="0" u="none" strike="noStrike" cap="none">
              <a:solidFill>
                <a:srgbClr val="888888"/>
              </a:solidFill>
              <a:latin typeface="Arial"/>
              <a:ea typeface="Arial"/>
              <a:cs typeface="Arial"/>
              <a:sym typeface="Arial"/>
            </a:endParaRPr>
          </a:p>
        </p:txBody>
      </p:sp>
      <p:pic>
        <p:nvPicPr>
          <p:cNvPr id="1026" name="Picture 2" descr="Image result for distilling process">
            <a:extLst>
              <a:ext uri="{FF2B5EF4-FFF2-40B4-BE49-F238E27FC236}">
                <a16:creationId xmlns:a16="http://schemas.microsoft.com/office/drawing/2014/main" xmlns="" id="{F1A7BCF1-D8EE-5C48-B9DD-CCD6E8AF1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7427" y="3059394"/>
            <a:ext cx="5204673" cy="26348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4A437D16-1545-CB4C-B851-5F5A0EDBD3B7}"/>
              </a:ext>
            </a:extLst>
          </p:cNvPr>
          <p:cNvSpPr/>
          <p:nvPr/>
        </p:nvSpPr>
        <p:spPr>
          <a:xfrm>
            <a:off x="2888479" y="4170348"/>
            <a:ext cx="777667" cy="546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0BA77FD4-1BBB-1449-A26A-8E9E06738F08}"/>
              </a:ext>
            </a:extLst>
          </p:cNvPr>
          <p:cNvSpPr/>
          <p:nvPr/>
        </p:nvSpPr>
        <p:spPr>
          <a:xfrm>
            <a:off x="4917198" y="3845606"/>
            <a:ext cx="663206" cy="6323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35D77E87-2231-A74E-85EA-202AD8177FBB}"/>
              </a:ext>
            </a:extLst>
          </p:cNvPr>
          <p:cNvSpPr/>
          <p:nvPr/>
        </p:nvSpPr>
        <p:spPr>
          <a:xfrm>
            <a:off x="5714289" y="4947971"/>
            <a:ext cx="959976" cy="546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2F6EADFD-5E49-6F48-A6C5-6816E0D96EFD}"/>
              </a:ext>
            </a:extLst>
          </p:cNvPr>
          <p:cNvSpPr/>
          <p:nvPr/>
        </p:nvSpPr>
        <p:spPr>
          <a:xfrm>
            <a:off x="3589234" y="5098947"/>
            <a:ext cx="341832" cy="213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B9007C12-58CA-554F-9B0C-E4EB67294BBB}"/>
              </a:ext>
            </a:extLst>
          </p:cNvPr>
          <p:cNvSpPr txBox="1"/>
          <p:nvPr/>
        </p:nvSpPr>
        <p:spPr>
          <a:xfrm>
            <a:off x="2888479" y="4170348"/>
            <a:ext cx="767023" cy="600164"/>
          </a:xfrm>
          <a:prstGeom prst="rect">
            <a:avLst/>
          </a:prstGeom>
          <a:noFill/>
        </p:spPr>
        <p:txBody>
          <a:bodyPr wrap="square" rtlCol="0">
            <a:spAutoFit/>
          </a:bodyPr>
          <a:lstStyle/>
          <a:p>
            <a:r>
              <a:rPr lang="en-US" sz="1100" b="1" dirty="0"/>
              <a:t>Science of learning</a:t>
            </a:r>
          </a:p>
        </p:txBody>
      </p:sp>
      <p:sp>
        <p:nvSpPr>
          <p:cNvPr id="4" name="TextBox 3">
            <a:extLst>
              <a:ext uri="{FF2B5EF4-FFF2-40B4-BE49-F238E27FC236}">
                <a16:creationId xmlns:a16="http://schemas.microsoft.com/office/drawing/2014/main" xmlns="" id="{D368E4F8-2F82-C24F-932A-BA1F4CED737C}"/>
              </a:ext>
            </a:extLst>
          </p:cNvPr>
          <p:cNvSpPr txBox="1"/>
          <p:nvPr/>
        </p:nvSpPr>
        <p:spPr>
          <a:xfrm>
            <a:off x="6281301" y="3380142"/>
            <a:ext cx="2078927" cy="1554272"/>
          </a:xfrm>
          <a:prstGeom prst="rect">
            <a:avLst/>
          </a:prstGeom>
          <a:noFill/>
        </p:spPr>
        <p:txBody>
          <a:bodyPr wrap="square" rtlCol="0">
            <a:spAutoFit/>
          </a:bodyPr>
          <a:lstStyle/>
          <a:p>
            <a:r>
              <a:rPr lang="en-US" b="1" dirty="0">
                <a:solidFill>
                  <a:srgbClr val="FF0000"/>
                </a:solidFill>
              </a:rPr>
              <a:t>Collaboration</a:t>
            </a:r>
          </a:p>
          <a:p>
            <a:r>
              <a:rPr lang="en-US" b="1" dirty="0">
                <a:solidFill>
                  <a:srgbClr val="FF0000"/>
                </a:solidFill>
              </a:rPr>
              <a:t>Communication</a:t>
            </a:r>
          </a:p>
          <a:p>
            <a:r>
              <a:rPr lang="en-US" b="1" dirty="0">
                <a:solidFill>
                  <a:srgbClr val="FF0000"/>
                </a:solidFill>
              </a:rPr>
              <a:t>Content</a:t>
            </a:r>
          </a:p>
          <a:p>
            <a:r>
              <a:rPr lang="en-US" b="1" dirty="0">
                <a:solidFill>
                  <a:srgbClr val="FF0000"/>
                </a:solidFill>
              </a:rPr>
              <a:t>Critical thinking</a:t>
            </a:r>
          </a:p>
          <a:p>
            <a:r>
              <a:rPr lang="en-US" b="1" dirty="0">
                <a:solidFill>
                  <a:srgbClr val="FF0000"/>
                </a:solidFill>
              </a:rPr>
              <a:t>Creative innovation</a:t>
            </a:r>
          </a:p>
          <a:p>
            <a:r>
              <a:rPr lang="en-US" b="1" dirty="0">
                <a:solidFill>
                  <a:srgbClr val="FF0000"/>
                </a:solidFill>
              </a:rPr>
              <a:t>Confidence</a:t>
            </a:r>
          </a:p>
          <a:p>
            <a:endParaRPr lang="en-US" sz="1100" dirty="0"/>
          </a:p>
        </p:txBody>
      </p:sp>
      <p:sp>
        <p:nvSpPr>
          <p:cNvPr id="5" name="TextBox 4">
            <a:extLst>
              <a:ext uri="{FF2B5EF4-FFF2-40B4-BE49-F238E27FC236}">
                <a16:creationId xmlns:a16="http://schemas.microsoft.com/office/drawing/2014/main" xmlns="" id="{C88F9531-A344-7F4D-978D-51FF6857A2B7}"/>
              </a:ext>
            </a:extLst>
          </p:cNvPr>
          <p:cNvSpPr txBox="1"/>
          <p:nvPr/>
        </p:nvSpPr>
        <p:spPr>
          <a:xfrm>
            <a:off x="6359262" y="3059394"/>
            <a:ext cx="965675" cy="307777"/>
          </a:xfrm>
          <a:prstGeom prst="rect">
            <a:avLst/>
          </a:prstGeom>
          <a:noFill/>
        </p:spPr>
        <p:txBody>
          <a:bodyPr wrap="square" rtlCol="0">
            <a:spAutoFit/>
          </a:bodyPr>
          <a:lstStyle/>
          <a:p>
            <a:r>
              <a:rPr lang="en-US" b="1" dirty="0"/>
              <a:t>The 6 Cs</a:t>
            </a:r>
          </a:p>
        </p:txBody>
      </p:sp>
      <p:sp>
        <p:nvSpPr>
          <p:cNvPr id="6" name="TextBox 5">
            <a:extLst>
              <a:ext uri="{FF2B5EF4-FFF2-40B4-BE49-F238E27FC236}">
                <a16:creationId xmlns:a16="http://schemas.microsoft.com/office/drawing/2014/main" xmlns="" id="{C2B2CCCE-6B86-9540-9744-9FF7B618D182}"/>
              </a:ext>
            </a:extLst>
          </p:cNvPr>
          <p:cNvSpPr txBox="1"/>
          <p:nvPr/>
        </p:nvSpPr>
        <p:spPr>
          <a:xfrm>
            <a:off x="225632" y="5694260"/>
            <a:ext cx="8455230" cy="307777"/>
          </a:xfrm>
          <a:prstGeom prst="rect">
            <a:avLst/>
          </a:prstGeom>
          <a:noFill/>
        </p:spPr>
        <p:txBody>
          <a:bodyPr wrap="square" rtlCol="0">
            <a:spAutoFit/>
          </a:bodyPr>
          <a:lstStyle/>
          <a:p>
            <a:r>
              <a:rPr lang="en-US" b="1" dirty="0"/>
              <a:t>This process allowed us to suggest 6Cs that could support learning in an evidence-based way</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36192" y="1855049"/>
            <a:ext cx="5853513" cy="3127149"/>
          </a:xfrm>
        </p:spPr>
        <p:txBody>
          <a:bodyPr/>
          <a:lstStyle/>
          <a:p>
            <a:r>
              <a:rPr lang="en-US" sz="2400" dirty="0"/>
              <a:t>These skills or competencies are grounded in the science of learning</a:t>
            </a:r>
          </a:p>
          <a:p>
            <a:endParaRPr lang="en-US" sz="2400" dirty="0"/>
          </a:p>
          <a:p>
            <a:r>
              <a:rPr lang="en-US" sz="2400" dirty="0"/>
              <a:t>They are all malleable</a:t>
            </a:r>
          </a:p>
          <a:p>
            <a:endParaRPr lang="en-US" sz="2400" dirty="0"/>
          </a:p>
          <a:p>
            <a:r>
              <a:rPr lang="en-US" sz="2400" dirty="0"/>
              <a:t>They are all measurable (some to a greater degree than others)</a:t>
            </a:r>
          </a:p>
        </p:txBody>
      </p:sp>
      <p:sp>
        <p:nvSpPr>
          <p:cNvPr id="4" name="Date Placeholder 3"/>
          <p:cNvSpPr>
            <a:spLocks noGrp="1"/>
          </p:cNvSpPr>
          <p:nvPr>
            <p:ph type="dt" sz="half" idx="10"/>
          </p:nvPr>
        </p:nvSpPr>
        <p:spPr/>
        <p:txBody>
          <a:bodyPr/>
          <a:lstStyle/>
          <a:p>
            <a:fld id="{ADCAE5B6-17B8-D345-8185-4C0285B0A924}" type="datetime1">
              <a:rPr lang="en-US" smtClean="0"/>
              <a:pPr/>
              <a:t>3/29/19</a:t>
            </a:fld>
            <a:endParaRPr lang="en-US"/>
          </a:p>
        </p:txBody>
      </p:sp>
      <p:sp>
        <p:nvSpPr>
          <p:cNvPr id="5" name="Slide Number Placeholder 4"/>
          <p:cNvSpPr>
            <a:spLocks noGrp="1"/>
          </p:cNvSpPr>
          <p:nvPr>
            <p:ph type="sldNum" sz="quarter" idx="12"/>
          </p:nvPr>
        </p:nvSpPr>
        <p:spPr/>
        <p:txBody>
          <a:bodyPr/>
          <a:lstStyle/>
          <a:p>
            <a:fld id="{C9B5BE39-3CEC-3549-8E55-EE09B166B0F3}" type="slidenum">
              <a:rPr lang="en-US" smtClean="0"/>
              <a:pPr/>
              <a:t>9</a:t>
            </a:fld>
            <a:endParaRPr lang="en-US"/>
          </a:p>
        </p:txBody>
      </p:sp>
      <p:sp>
        <p:nvSpPr>
          <p:cNvPr id="6" name="Title 5"/>
          <p:cNvSpPr>
            <a:spLocks noGrp="1"/>
          </p:cNvSpPr>
          <p:nvPr>
            <p:ph type="title"/>
          </p:nvPr>
        </p:nvSpPr>
        <p:spPr/>
        <p:txBody>
          <a:bodyPr/>
          <a:lstStyle/>
          <a:p>
            <a:r>
              <a:rPr lang="en-US" dirty="0"/>
              <a:t>We chose this set because</a:t>
            </a:r>
          </a:p>
        </p:txBody>
      </p:sp>
      <p:pic>
        <p:nvPicPr>
          <p:cNvPr id="7" name="Picture 6">
            <a:extLst>
              <a:ext uri="{FF2B5EF4-FFF2-40B4-BE49-F238E27FC236}">
                <a16:creationId xmlns:a16="http://schemas.microsoft.com/office/drawing/2014/main" xmlns="" id="{E433D419-CD12-1D49-B279-CBA1C71FECAA}"/>
              </a:ext>
            </a:extLst>
          </p:cNvPr>
          <p:cNvPicPr>
            <a:picLocks noChangeAspect="1"/>
          </p:cNvPicPr>
          <p:nvPr/>
        </p:nvPicPr>
        <p:blipFill>
          <a:blip r:embed="rId2"/>
          <a:stretch>
            <a:fillRect/>
          </a:stretch>
        </p:blipFill>
        <p:spPr>
          <a:xfrm>
            <a:off x="6986918" y="3580687"/>
            <a:ext cx="1224020" cy="1842755"/>
          </a:xfrm>
          <a:prstGeom prst="rect">
            <a:avLst/>
          </a:prstGeom>
        </p:spPr>
      </p:pic>
      <p:sp>
        <p:nvSpPr>
          <p:cNvPr id="8" name="TextBox 7">
            <a:extLst>
              <a:ext uri="{FF2B5EF4-FFF2-40B4-BE49-F238E27FC236}">
                <a16:creationId xmlns:a16="http://schemas.microsoft.com/office/drawing/2014/main" xmlns="" id="{B708817D-C007-FD48-A60B-056EAA7EF57C}"/>
              </a:ext>
            </a:extLst>
          </p:cNvPr>
          <p:cNvSpPr txBox="1"/>
          <p:nvPr/>
        </p:nvSpPr>
        <p:spPr>
          <a:xfrm>
            <a:off x="6818157" y="5428230"/>
            <a:ext cx="1751888" cy="307777"/>
          </a:xfrm>
          <a:prstGeom prst="rect">
            <a:avLst/>
          </a:prstGeom>
          <a:noFill/>
        </p:spPr>
        <p:txBody>
          <a:bodyPr wrap="square" rtlCol="0">
            <a:spAutoFit/>
          </a:bodyPr>
          <a:lstStyle/>
          <a:p>
            <a:r>
              <a:rPr lang="en-US" dirty="0"/>
              <a:t>Care et al., 2015</a:t>
            </a:r>
          </a:p>
        </p:txBody>
      </p:sp>
      <p:pic>
        <p:nvPicPr>
          <p:cNvPr id="10" name="Picture 9">
            <a:extLst>
              <a:ext uri="{FF2B5EF4-FFF2-40B4-BE49-F238E27FC236}">
                <a16:creationId xmlns:a16="http://schemas.microsoft.com/office/drawing/2014/main" xmlns="" id="{CC4E2E5B-39E6-F943-858E-A27C17BA206B}"/>
              </a:ext>
            </a:extLst>
          </p:cNvPr>
          <p:cNvPicPr>
            <a:picLocks noChangeAspect="1"/>
          </p:cNvPicPr>
          <p:nvPr/>
        </p:nvPicPr>
        <p:blipFill>
          <a:blip r:embed="rId3"/>
          <a:stretch>
            <a:fillRect/>
          </a:stretch>
        </p:blipFill>
        <p:spPr>
          <a:xfrm>
            <a:off x="6829035" y="1688852"/>
            <a:ext cx="1539786" cy="1581663"/>
          </a:xfrm>
          <a:prstGeom prst="rect">
            <a:avLst/>
          </a:prstGeom>
        </p:spPr>
      </p:pic>
    </p:spTree>
    <p:extLst>
      <p:ext uri="{BB962C8B-B14F-4D97-AF65-F5344CB8AC3E}">
        <p14:creationId xmlns:p14="http://schemas.microsoft.com/office/powerpoint/2010/main" val="415890181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kills for a Changing World_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13498</TotalTime>
  <Words>2288</Words>
  <Application>Microsoft Macintosh PowerPoint</Application>
  <PresentationFormat>On-screen Show (4:3)</PresentationFormat>
  <Paragraphs>323</Paragraphs>
  <Slides>35</Slides>
  <Notes>18</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Skills for a Changing World_Template</vt:lpstr>
      <vt:lpstr>PowerPoint Presentation</vt:lpstr>
      <vt:lpstr>PowerPoint Presentation</vt:lpstr>
      <vt:lpstr>Or as Dintersmith (2018) puts it in his poplar education book…..</vt:lpstr>
      <vt:lpstr>Some interesting facts</vt:lpstr>
      <vt:lpstr>Are we preparing children for the workplace of tomorrow (or even of today)?  NO – our current model of education (and parenting) is founded on the idea that mastery of content is the key to success in life, but what counts as success has undergone a revolution in a Google and Wiki world where facts are at our fingertips.  </vt:lpstr>
      <vt:lpstr>Finnish scientist, Pasi Sahlberg reminds us our laser focus on a narrow view of success has NOT produced results and that the equity of our education system is what  matters.  Note the French 2012 PISA scores. It changed little in the 2015 tests.</vt:lpstr>
      <vt:lpstr>At the Brookings Institution, we are are seeding a movement towards Skills for a Changing World – an effort to broaden the way we look at educational outcomes and the way we define success.     </vt:lpstr>
      <vt:lpstr>PowerPoint Presentation</vt:lpstr>
      <vt:lpstr>We chose this set because</vt:lpstr>
      <vt:lpstr>PowerPoint Presentation</vt:lpstr>
      <vt:lpstr>PowerPoint Presentation</vt:lpstr>
      <vt:lpstr>PowerPoint Presentation</vt:lpstr>
      <vt:lpstr>What are the skills needed for Success? The 6C’s and the science behind them</vt:lpstr>
      <vt:lpstr>PowerPoint Presentation</vt:lpstr>
      <vt:lpstr>PowerPoint Presentation</vt:lpstr>
      <vt:lpstr>PowerPoint Presentation</vt:lpstr>
      <vt:lpstr>PowerPoint Presentation</vt:lpstr>
      <vt:lpstr>PowerPoint Presentation</vt:lpstr>
      <vt:lpstr>PowerPoint Presentation</vt:lpstr>
      <vt:lpstr>Each skill builds upon the one before it and goes through 4 levels from immature to mature</vt:lpstr>
      <vt:lpstr>PowerPoint Presentation</vt:lpstr>
      <vt:lpstr>PowerPoint Presentation</vt:lpstr>
      <vt:lpstr>PowerPoint Presentation</vt:lpstr>
      <vt:lpstr>PowerPoint Presentation</vt:lpstr>
      <vt:lpstr>In school – welcome to the Godfrey Lee School in Grand Rapids Michigan</vt:lpstr>
      <vt:lpstr>Our research design: </vt:lpstr>
      <vt:lpstr>Very very preliminary results with just 2 months into the data collection student data….</vt:lpstr>
      <vt:lpstr>In the community: Welcome to Learning Landscapes</vt:lpstr>
      <vt:lpstr>Example 1: Supermarket Speaks Ridge, Ilgaz, Weisberg, Hirsh-Pasek &amp; Golinkoff (2015)  </vt:lpstr>
      <vt:lpstr>Example 2: Urban Thinkscape</vt:lpstr>
      <vt:lpstr>Can we adapt these designs to different cultural environments?</vt:lpstr>
      <vt:lpstr>PowerPoint Presentation</vt:lpstr>
      <vt:lpstr>Our portrait of success RE-imagines global education and puts a stake in the ground……</vt:lpstr>
      <vt:lpstr>Thanks to our funders</vt:lpstr>
      <vt:lpstr>Follow us:  The Brookings Institution: http://www.brookings.edu/experts/pasekk and on twitter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Becoming Brilliant Re-imagining Education  For Our Time</dc:title>
  <dc:creator>Eli</dc:creator>
  <cp:lastModifiedBy>Kathy  Hirsh-Pasek</cp:lastModifiedBy>
  <cp:revision>107</cp:revision>
  <dcterms:modified xsi:type="dcterms:W3CDTF">2019-03-29T09:11:26Z</dcterms:modified>
</cp:coreProperties>
</file>