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8" r:id="rId2"/>
    <p:sldId id="301" r:id="rId3"/>
    <p:sldId id="259" r:id="rId4"/>
    <p:sldId id="275" r:id="rId5"/>
    <p:sldId id="260" r:id="rId6"/>
    <p:sldId id="276" r:id="rId7"/>
    <p:sldId id="279" r:id="rId8"/>
    <p:sldId id="277" r:id="rId9"/>
    <p:sldId id="280" r:id="rId10"/>
    <p:sldId id="281" r:id="rId11"/>
    <p:sldId id="278" r:id="rId12"/>
    <p:sldId id="282" r:id="rId13"/>
    <p:sldId id="261" r:id="rId14"/>
    <p:sldId id="283" r:id="rId15"/>
    <p:sldId id="284" r:id="rId16"/>
    <p:sldId id="287" r:id="rId17"/>
    <p:sldId id="285" r:id="rId18"/>
    <p:sldId id="291" r:id="rId19"/>
    <p:sldId id="286" r:id="rId20"/>
    <p:sldId id="290" r:id="rId21"/>
    <p:sldId id="292" r:id="rId22"/>
    <p:sldId id="288" r:id="rId23"/>
    <p:sldId id="289" r:id="rId24"/>
    <p:sldId id="262" r:id="rId25"/>
    <p:sldId id="263" r:id="rId26"/>
    <p:sldId id="264" r:id="rId27"/>
    <p:sldId id="265" r:id="rId28"/>
    <p:sldId id="293" r:id="rId29"/>
    <p:sldId id="266" r:id="rId30"/>
    <p:sldId id="294" r:id="rId31"/>
    <p:sldId id="267" r:id="rId32"/>
    <p:sldId id="268" r:id="rId33"/>
    <p:sldId id="269" r:id="rId34"/>
    <p:sldId id="270" r:id="rId35"/>
    <p:sldId id="271" r:id="rId36"/>
    <p:sldId id="272" r:id="rId37"/>
    <p:sldId id="295" r:id="rId38"/>
    <p:sldId id="296" r:id="rId39"/>
    <p:sldId id="299" r:id="rId40"/>
    <p:sldId id="273" r:id="rId41"/>
    <p:sldId id="297" r:id="rId42"/>
    <p:sldId id="298" r:id="rId43"/>
    <p:sldId id="300" r:id="rId44"/>
    <p:sldId id="274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5C3"/>
    <a:srgbClr val="005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43"/>
  </p:normalViewPr>
  <p:slideViewPr>
    <p:cSldViewPr snapToGrid="0" snapToObjects="1">
      <p:cViewPr>
        <p:scale>
          <a:sx n="116" d="100"/>
          <a:sy n="116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38784249616803E-2"/>
          <c:y val="2.501994280104429E-2"/>
          <c:w val="0.95130698481724474"/>
          <c:h val="0.81171865138563326"/>
        </c:manualLayout>
      </c:layout>
      <c:barChart>
        <c:barDir val="col"/>
        <c:grouping val="clustered"/>
        <c:varyColors val="0"/>
        <c:ser>
          <c:idx val="0"/>
          <c:order val="0"/>
          <c:tx>
            <c:v>2003</c:v>
          </c:tx>
          <c:spPr>
            <a:solidFill>
              <a:srgbClr val="0070C0"/>
            </a:solidFill>
            <a:ln w="9528">
              <a:solidFill>
                <a:srgbClr val="99A8BD"/>
              </a:solidFill>
              <a:prstDash val="solid"/>
            </a:ln>
          </c:spPr>
          <c:invertIfNegative val="0"/>
          <c:cat>
            <c:strLit>
              <c:ptCount val="7"/>
              <c:pt idx="0">
                <c:v>poniżej poziomu 1</c:v>
              </c:pt>
              <c:pt idx="1">
                <c:v>poziom 1</c:v>
              </c:pt>
              <c:pt idx="2">
                <c:v>poziom 2</c:v>
              </c:pt>
              <c:pt idx="3">
                <c:v>poziom 3</c:v>
              </c:pt>
              <c:pt idx="4">
                <c:v>poziom 4</c:v>
              </c:pt>
              <c:pt idx="5">
                <c:v>poziom 5</c:v>
              </c:pt>
              <c:pt idx="6">
                <c:v>poziom 6</c:v>
              </c:pt>
            </c:strLit>
          </c:cat>
          <c:val>
            <c:numLit>
              <c:formatCode>General</c:formatCode>
              <c:ptCount val="7"/>
              <c:pt idx="0">
                <c:v>6.8</c:v>
              </c:pt>
              <c:pt idx="1">
                <c:v>15.2</c:v>
              </c:pt>
              <c:pt idx="2">
                <c:v>24.8</c:v>
              </c:pt>
              <c:pt idx="3">
                <c:v>25.3</c:v>
              </c:pt>
              <c:pt idx="4">
                <c:v>17.7</c:v>
              </c:pt>
              <c:pt idx="5">
                <c:v>7.8</c:v>
              </c:pt>
              <c:pt idx="6">
                <c:v>2.2999999999999998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02-4F38-9357-A49A9C8E74AA}"/>
            </c:ext>
          </c:extLst>
        </c:ser>
        <c:ser>
          <c:idx val="1"/>
          <c:order val="1"/>
          <c:tx>
            <c:v>2006</c:v>
          </c:tx>
          <c:spPr>
            <a:solidFill>
              <a:srgbClr val="ADB9CA"/>
            </a:solidFill>
            <a:ln w="9528">
              <a:solidFill>
                <a:srgbClr val="4472C4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8FAADC"/>
              </a:solidFill>
              <a:ln w="9528">
                <a:solidFill>
                  <a:srgbClr val="4472C4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F02-4F38-9357-A49A9C8E74AA}"/>
              </c:ext>
            </c:extLst>
          </c:dPt>
          <c:cat>
            <c:strLit>
              <c:ptCount val="7"/>
              <c:pt idx="0">
                <c:v>poniżej poziomu 1</c:v>
              </c:pt>
              <c:pt idx="1">
                <c:v>poziom 1</c:v>
              </c:pt>
              <c:pt idx="2">
                <c:v>poziom 2</c:v>
              </c:pt>
              <c:pt idx="3">
                <c:v>poziom 3</c:v>
              </c:pt>
              <c:pt idx="4">
                <c:v>poziom 4</c:v>
              </c:pt>
              <c:pt idx="5">
                <c:v>poziom 5</c:v>
              </c:pt>
              <c:pt idx="6">
                <c:v>poziom 6</c:v>
              </c:pt>
            </c:strLit>
          </c:cat>
          <c:val>
            <c:numLit>
              <c:formatCode>General</c:formatCode>
              <c:ptCount val="7"/>
              <c:pt idx="0">
                <c:v>5.7</c:v>
              </c:pt>
              <c:pt idx="1">
                <c:v>14.2</c:v>
              </c:pt>
              <c:pt idx="2">
                <c:v>24.7</c:v>
              </c:pt>
              <c:pt idx="3">
                <c:v>26.2</c:v>
              </c:pt>
              <c:pt idx="4">
                <c:v>18.600000000000001</c:v>
              </c:pt>
              <c:pt idx="5">
                <c:v>8.6</c:v>
              </c:pt>
              <c:pt idx="6">
                <c:v>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02-4F38-9357-A49A9C8E74AA}"/>
            </c:ext>
          </c:extLst>
        </c:ser>
        <c:ser>
          <c:idx val="2"/>
          <c:order val="2"/>
          <c:tx>
            <c:v>2009</c:v>
          </c:tx>
          <c:spPr>
            <a:solidFill>
              <a:srgbClr val="D0CECE"/>
            </a:solidFill>
            <a:ln w="9528">
              <a:solidFill>
                <a:srgbClr val="4472C4"/>
              </a:solidFill>
              <a:prstDash val="solid"/>
            </a:ln>
          </c:spPr>
          <c:invertIfNegative val="0"/>
          <c:cat>
            <c:strLit>
              <c:ptCount val="7"/>
              <c:pt idx="0">
                <c:v>poniżej poziomu 1</c:v>
              </c:pt>
              <c:pt idx="1">
                <c:v>poziom 1</c:v>
              </c:pt>
              <c:pt idx="2">
                <c:v>poziom 2</c:v>
              </c:pt>
              <c:pt idx="3">
                <c:v>poziom 3</c:v>
              </c:pt>
              <c:pt idx="4">
                <c:v>poziom 4</c:v>
              </c:pt>
              <c:pt idx="5">
                <c:v>poziom 5</c:v>
              </c:pt>
              <c:pt idx="6">
                <c:v>poziom 6</c:v>
              </c:pt>
            </c:strLit>
          </c:cat>
          <c:val>
            <c:numLit>
              <c:formatCode>General</c:formatCode>
              <c:ptCount val="7"/>
              <c:pt idx="0">
                <c:v>6.1246266712209634</c:v>
              </c:pt>
              <c:pt idx="1">
                <c:v>14.362768897190024</c:v>
              </c:pt>
              <c:pt idx="2">
                <c:v>23.991413679824866</c:v>
              </c:pt>
              <c:pt idx="3">
                <c:v>26.138275298075001</c:v>
              </c:pt>
              <c:pt idx="4">
                <c:v>18.994492346367778</c:v>
              </c:pt>
              <c:pt idx="5">
                <c:v>8.2287511479179489</c:v>
              </c:pt>
              <c:pt idx="6">
                <c:v>2.1596719594029996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02-4F38-9357-A49A9C8E74AA}"/>
            </c:ext>
          </c:extLst>
        </c:ser>
        <c:ser>
          <c:idx val="3"/>
          <c:order val="3"/>
          <c:tx>
            <c:v>2012</c:v>
          </c:tx>
          <c:spPr>
            <a:solidFill>
              <a:srgbClr val="002060"/>
            </a:solidFill>
            <a:ln>
              <a:noFill/>
            </a:ln>
          </c:spPr>
          <c:invertIfNegative val="0"/>
          <c:cat>
            <c:strLit>
              <c:ptCount val="7"/>
              <c:pt idx="0">
                <c:v>poniżej poziomu 1</c:v>
              </c:pt>
              <c:pt idx="1">
                <c:v>poziom 1</c:v>
              </c:pt>
              <c:pt idx="2">
                <c:v>poziom 2</c:v>
              </c:pt>
              <c:pt idx="3">
                <c:v>poziom 3</c:v>
              </c:pt>
              <c:pt idx="4">
                <c:v>poziom 4</c:v>
              </c:pt>
              <c:pt idx="5">
                <c:v>poziom 5</c:v>
              </c:pt>
              <c:pt idx="6">
                <c:v>poziom 6</c:v>
              </c:pt>
            </c:strLit>
          </c:cat>
          <c:val>
            <c:numLit>
              <c:formatCode>General</c:formatCode>
              <c:ptCount val="7"/>
              <c:pt idx="0">
                <c:v>3.3</c:v>
              </c:pt>
              <c:pt idx="1">
                <c:v>11.1</c:v>
              </c:pt>
              <c:pt idx="2">
                <c:v>22.1</c:v>
              </c:pt>
              <c:pt idx="3">
                <c:v>25.5</c:v>
              </c:pt>
              <c:pt idx="4">
                <c:v>21.3</c:v>
              </c:pt>
              <c:pt idx="5">
                <c:v>11.7</c:v>
              </c:pt>
              <c:pt idx="6">
                <c:v>5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02-4F38-9357-A49A9C8E7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14496"/>
        <c:axId val="103504512"/>
      </c:barChart>
      <c:valAx>
        <c:axId val="103504512"/>
        <c:scaling>
          <c:orientation val="minMax"/>
        </c:scaling>
        <c:delete val="0"/>
        <c:axPos val="l"/>
        <c:majorGridlines>
          <c:spPr>
            <a:ln w="6345" cap="flat">
              <a:solidFill>
                <a:srgbClr val="898989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103514496"/>
        <c:crosses val="autoZero"/>
        <c:crossBetween val="between"/>
      </c:valAx>
      <c:catAx>
        <c:axId val="10351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10350451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7396093084355941"/>
          <c:y val="4.7100395858027867E-2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0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38784249616803E-2"/>
          <c:y val="2.501994280104429E-2"/>
          <c:w val="0.95130698481724474"/>
          <c:h val="0.81171865138563326"/>
        </c:manualLayout>
      </c:layout>
      <c:barChart>
        <c:barDir val="col"/>
        <c:grouping val="clustered"/>
        <c:varyColors val="0"/>
        <c:ser>
          <c:idx val="0"/>
          <c:order val="0"/>
          <c:tx>
            <c:v>2003</c:v>
          </c:tx>
          <c:spPr>
            <a:solidFill>
              <a:srgbClr val="0070C0"/>
            </a:solidFill>
            <a:ln w="9528">
              <a:solidFill>
                <a:srgbClr val="99A8BD"/>
              </a:solidFill>
              <a:prstDash val="solid"/>
            </a:ln>
          </c:spPr>
          <c:invertIfNegative val="0"/>
          <c:cat>
            <c:strLit>
              <c:ptCount val="7"/>
              <c:pt idx="0">
                <c:v>poniżej poziomu 1</c:v>
              </c:pt>
              <c:pt idx="1">
                <c:v>poziom 1</c:v>
              </c:pt>
              <c:pt idx="2">
                <c:v>poziom 2</c:v>
              </c:pt>
              <c:pt idx="3">
                <c:v>poziom 3</c:v>
              </c:pt>
              <c:pt idx="4">
                <c:v>poziom 4</c:v>
              </c:pt>
              <c:pt idx="5">
                <c:v>poziom 5</c:v>
              </c:pt>
              <c:pt idx="6">
                <c:v>poziom 6</c:v>
              </c:pt>
            </c:strLit>
          </c:cat>
          <c:val>
            <c:numLit>
              <c:formatCode>General</c:formatCode>
              <c:ptCount val="7"/>
              <c:pt idx="0">
                <c:v>6.8</c:v>
              </c:pt>
              <c:pt idx="1">
                <c:v>15.2</c:v>
              </c:pt>
              <c:pt idx="2">
                <c:v>24.8</c:v>
              </c:pt>
              <c:pt idx="3">
                <c:v>25.3</c:v>
              </c:pt>
              <c:pt idx="4">
                <c:v>17.7</c:v>
              </c:pt>
              <c:pt idx="5">
                <c:v>7.8</c:v>
              </c:pt>
              <c:pt idx="6">
                <c:v>2.2999999999999998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02-4F38-9357-A49A9C8E74AA}"/>
            </c:ext>
          </c:extLst>
        </c:ser>
        <c:ser>
          <c:idx val="1"/>
          <c:order val="1"/>
          <c:tx>
            <c:v>2006</c:v>
          </c:tx>
          <c:spPr>
            <a:solidFill>
              <a:srgbClr val="ADB9CA"/>
            </a:solidFill>
            <a:ln w="9528">
              <a:solidFill>
                <a:srgbClr val="4472C4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8FAADC"/>
              </a:solidFill>
              <a:ln w="9528">
                <a:solidFill>
                  <a:srgbClr val="4472C4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F02-4F38-9357-A49A9C8E74AA}"/>
              </c:ext>
            </c:extLst>
          </c:dPt>
          <c:cat>
            <c:strLit>
              <c:ptCount val="7"/>
              <c:pt idx="0">
                <c:v>poniżej poziomu 1</c:v>
              </c:pt>
              <c:pt idx="1">
                <c:v>poziom 1</c:v>
              </c:pt>
              <c:pt idx="2">
                <c:v>poziom 2</c:v>
              </c:pt>
              <c:pt idx="3">
                <c:v>poziom 3</c:v>
              </c:pt>
              <c:pt idx="4">
                <c:v>poziom 4</c:v>
              </c:pt>
              <c:pt idx="5">
                <c:v>poziom 5</c:v>
              </c:pt>
              <c:pt idx="6">
                <c:v>poziom 6</c:v>
              </c:pt>
            </c:strLit>
          </c:cat>
          <c:val>
            <c:numLit>
              <c:formatCode>General</c:formatCode>
              <c:ptCount val="7"/>
              <c:pt idx="0">
                <c:v>5.7</c:v>
              </c:pt>
              <c:pt idx="1">
                <c:v>14.2</c:v>
              </c:pt>
              <c:pt idx="2">
                <c:v>24.7</c:v>
              </c:pt>
              <c:pt idx="3">
                <c:v>26.2</c:v>
              </c:pt>
              <c:pt idx="4">
                <c:v>18.600000000000001</c:v>
              </c:pt>
              <c:pt idx="5">
                <c:v>8.6</c:v>
              </c:pt>
              <c:pt idx="6">
                <c:v>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02-4F38-9357-A49A9C8E74AA}"/>
            </c:ext>
          </c:extLst>
        </c:ser>
        <c:ser>
          <c:idx val="2"/>
          <c:order val="2"/>
          <c:tx>
            <c:v>2009</c:v>
          </c:tx>
          <c:spPr>
            <a:solidFill>
              <a:srgbClr val="D0CECE"/>
            </a:solidFill>
            <a:ln w="9528">
              <a:solidFill>
                <a:srgbClr val="4472C4"/>
              </a:solidFill>
              <a:prstDash val="solid"/>
            </a:ln>
          </c:spPr>
          <c:invertIfNegative val="0"/>
          <c:cat>
            <c:strLit>
              <c:ptCount val="7"/>
              <c:pt idx="0">
                <c:v>poniżej poziomu 1</c:v>
              </c:pt>
              <c:pt idx="1">
                <c:v>poziom 1</c:v>
              </c:pt>
              <c:pt idx="2">
                <c:v>poziom 2</c:v>
              </c:pt>
              <c:pt idx="3">
                <c:v>poziom 3</c:v>
              </c:pt>
              <c:pt idx="4">
                <c:v>poziom 4</c:v>
              </c:pt>
              <c:pt idx="5">
                <c:v>poziom 5</c:v>
              </c:pt>
              <c:pt idx="6">
                <c:v>poziom 6</c:v>
              </c:pt>
            </c:strLit>
          </c:cat>
          <c:val>
            <c:numLit>
              <c:formatCode>General</c:formatCode>
              <c:ptCount val="7"/>
              <c:pt idx="0">
                <c:v>6.1246266712209634</c:v>
              </c:pt>
              <c:pt idx="1">
                <c:v>14.362768897190024</c:v>
              </c:pt>
              <c:pt idx="2">
                <c:v>23.991413679824866</c:v>
              </c:pt>
              <c:pt idx="3">
                <c:v>26.138275298075001</c:v>
              </c:pt>
              <c:pt idx="4">
                <c:v>18.994492346367778</c:v>
              </c:pt>
              <c:pt idx="5">
                <c:v>8.2287511479179489</c:v>
              </c:pt>
              <c:pt idx="6">
                <c:v>2.1596719594029996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02-4F38-9357-A49A9C8E74AA}"/>
            </c:ext>
          </c:extLst>
        </c:ser>
        <c:ser>
          <c:idx val="3"/>
          <c:order val="3"/>
          <c:tx>
            <c:v>2012</c:v>
          </c:tx>
          <c:spPr>
            <a:solidFill>
              <a:srgbClr val="002060"/>
            </a:solidFill>
            <a:ln>
              <a:noFill/>
            </a:ln>
          </c:spPr>
          <c:invertIfNegative val="0"/>
          <c:cat>
            <c:strLit>
              <c:ptCount val="7"/>
              <c:pt idx="0">
                <c:v>poniżej poziomu 1</c:v>
              </c:pt>
              <c:pt idx="1">
                <c:v>poziom 1</c:v>
              </c:pt>
              <c:pt idx="2">
                <c:v>poziom 2</c:v>
              </c:pt>
              <c:pt idx="3">
                <c:v>poziom 3</c:v>
              </c:pt>
              <c:pt idx="4">
                <c:v>poziom 4</c:v>
              </c:pt>
              <c:pt idx="5">
                <c:v>poziom 5</c:v>
              </c:pt>
              <c:pt idx="6">
                <c:v>poziom 6</c:v>
              </c:pt>
            </c:strLit>
          </c:cat>
          <c:val>
            <c:numLit>
              <c:formatCode>General</c:formatCode>
              <c:ptCount val="7"/>
              <c:pt idx="0">
                <c:v>3.3</c:v>
              </c:pt>
              <c:pt idx="1">
                <c:v>11.1</c:v>
              </c:pt>
              <c:pt idx="2">
                <c:v>22.1</c:v>
              </c:pt>
              <c:pt idx="3">
                <c:v>25.5</c:v>
              </c:pt>
              <c:pt idx="4">
                <c:v>21.3</c:v>
              </c:pt>
              <c:pt idx="5">
                <c:v>11.7</c:v>
              </c:pt>
              <c:pt idx="6">
                <c:v>5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02-4F38-9357-A49A9C8E7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66816"/>
        <c:axId val="103652736"/>
      </c:barChart>
      <c:valAx>
        <c:axId val="103652736"/>
        <c:scaling>
          <c:orientation val="minMax"/>
        </c:scaling>
        <c:delete val="0"/>
        <c:axPos val="l"/>
        <c:majorGridlines>
          <c:spPr>
            <a:ln w="6345" cap="flat">
              <a:solidFill>
                <a:srgbClr val="898989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103666816"/>
        <c:crosses val="autoZero"/>
        <c:crossBetween val="between"/>
      </c:valAx>
      <c:catAx>
        <c:axId val="10366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10365273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7396093084355941"/>
          <c:y val="4.7100395858027867E-2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0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2724694032227E-2"/>
          <c:y val="2.7345707152323304E-2"/>
          <c:w val="0.9164558863759692"/>
          <c:h val="0.6569712464663201"/>
        </c:manualLayout>
      </c:layout>
      <c:barChart>
        <c:barDir val="col"/>
        <c:grouping val="clustered"/>
        <c:varyColors val="0"/>
        <c:ser>
          <c:idx val="0"/>
          <c:order val="0"/>
          <c:tx>
            <c:v>2012</c:v>
          </c:tx>
          <c:spPr>
            <a:solidFill>
              <a:srgbClr val="4472C4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65-47BE-9C34-F4763B1324F5}"/>
              </c:ext>
            </c:extLst>
          </c:dPt>
          <c:cat>
            <c:strLit>
              <c:ptCount val="27"/>
              <c:pt idx="0">
                <c:v>Estonia</c:v>
              </c:pt>
              <c:pt idx="1">
                <c:v>Finlandia</c:v>
              </c:pt>
              <c:pt idx="2">
                <c:v>Polska</c:v>
              </c:pt>
              <c:pt idx="3">
                <c:v>Holandia</c:v>
              </c:pt>
              <c:pt idx="4">
                <c:v>Dania</c:v>
              </c:pt>
              <c:pt idx="5">
                <c:v>Irlandia</c:v>
              </c:pt>
              <c:pt idx="6">
                <c:v>Niemcy</c:v>
              </c:pt>
              <c:pt idx="7">
                <c:v>Austria</c:v>
              </c:pt>
              <c:pt idx="8">
                <c:v>Belgia</c:v>
              </c:pt>
              <c:pt idx="9">
                <c:v>Łotwa</c:v>
              </c:pt>
              <c:pt idx="10">
                <c:v>Słowenia</c:v>
              </c:pt>
              <c:pt idx="11">
                <c:v>Czechy</c:v>
              </c:pt>
              <c:pt idx="12">
                <c:v>W. Brytania</c:v>
              </c:pt>
              <c:pt idx="13">
                <c:v>Norwegia</c:v>
              </c:pt>
              <c:pt idx="14">
                <c:v>Francja</c:v>
              </c:pt>
              <c:pt idx="15">
                <c:v>Hiszpania</c:v>
              </c:pt>
              <c:pt idx="16">
                <c:v>Luksemburg</c:v>
              </c:pt>
              <c:pt idx="17">
                <c:v>Włochy</c:v>
              </c:pt>
              <c:pt idx="18">
                <c:v>Portugalia</c:v>
              </c:pt>
              <c:pt idx="19">
                <c:v>Litwa</c:v>
              </c:pt>
              <c:pt idx="20">
                <c:v>Szwecja</c:v>
              </c:pt>
              <c:pt idx="21">
                <c:v>Słowacja</c:v>
              </c:pt>
              <c:pt idx="22">
                <c:v>Węgry</c:v>
              </c:pt>
              <c:pt idx="23">
                <c:v>Chorwacja</c:v>
              </c:pt>
              <c:pt idx="24">
                <c:v>Grecja</c:v>
              </c:pt>
              <c:pt idx="25">
                <c:v>Rumunia</c:v>
              </c:pt>
              <c:pt idx="26">
                <c:v>Bułgaria</c:v>
              </c:pt>
            </c:strLit>
          </c:cat>
          <c:val>
            <c:numLit>
              <c:formatCode>General</c:formatCode>
              <c:ptCount val="27"/>
              <c:pt idx="0">
                <c:v>10.6</c:v>
              </c:pt>
              <c:pt idx="1">
                <c:v>12.267883034702654</c:v>
              </c:pt>
              <c:pt idx="2">
                <c:v>14.386604748944979</c:v>
              </c:pt>
              <c:pt idx="3">
                <c:v>14.793547188078382</c:v>
              </c:pt>
              <c:pt idx="4">
                <c:v>16.840636992282263</c:v>
              </c:pt>
              <c:pt idx="5">
                <c:v>16.896696677880229</c:v>
              </c:pt>
              <c:pt idx="6">
                <c:v>17.738672112643656</c:v>
              </c:pt>
              <c:pt idx="7">
                <c:v>18.654928514031695</c:v>
              </c:pt>
              <c:pt idx="8">
                <c:v>18.878586960686278</c:v>
              </c:pt>
              <c:pt idx="9">
                <c:v>19.942837010814401</c:v>
              </c:pt>
              <c:pt idx="10">
                <c:v>20.100000000000001</c:v>
              </c:pt>
              <c:pt idx="11">
                <c:v>20.963109148940962</c:v>
              </c:pt>
              <c:pt idx="12">
                <c:v>22</c:v>
              </c:pt>
              <c:pt idx="13">
                <c:v>22.309037108587596</c:v>
              </c:pt>
              <c:pt idx="14">
                <c:v>22.354353227338191</c:v>
              </c:pt>
              <c:pt idx="15">
                <c:v>23.605403861408625</c:v>
              </c:pt>
              <c:pt idx="16">
                <c:v>24.33137663665693</c:v>
              </c:pt>
              <c:pt idx="17">
                <c:v>24.668931430832863</c:v>
              </c:pt>
              <c:pt idx="18">
                <c:v>24.906078826820824</c:v>
              </c:pt>
              <c:pt idx="19">
                <c:v>26</c:v>
              </c:pt>
              <c:pt idx="20">
                <c:v>27.071915659901315</c:v>
              </c:pt>
              <c:pt idx="21">
                <c:v>27.463860889394727</c:v>
              </c:pt>
              <c:pt idx="22">
                <c:v>28.061690891527423</c:v>
              </c:pt>
              <c:pt idx="23">
                <c:v>29.9</c:v>
              </c:pt>
              <c:pt idx="24">
                <c:v>35.689205475321174</c:v>
              </c:pt>
              <c:pt idx="25">
                <c:v>40.800000000000004</c:v>
              </c:pt>
              <c:pt idx="26">
                <c:v>43.7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65-47BE-9C34-F4763B132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32352"/>
        <c:axId val="45330816"/>
      </c:barChart>
      <c:valAx>
        <c:axId val="45330816"/>
        <c:scaling>
          <c:orientation val="minMax"/>
        </c:scaling>
        <c:delete val="0"/>
        <c:axPos val="l"/>
        <c:majorGridlines>
          <c:spPr>
            <a:ln w="6345" cap="flat">
              <a:solidFill>
                <a:srgbClr val="898989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45332352"/>
        <c:crosses val="autoZero"/>
        <c:crossBetween val="between"/>
      </c:valAx>
      <c:catAx>
        <c:axId val="4533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4533081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0"/>
          <c:w val="0.9619095856134583"/>
          <c:h val="0.8894843876899533"/>
        </c:manualLayout>
      </c:layout>
      <c:barChart>
        <c:barDir val="col"/>
        <c:grouping val="clustered"/>
        <c:varyColors val="0"/>
        <c:ser>
          <c:idx val="0"/>
          <c:order val="0"/>
          <c:tx>
            <c:v>2009</c:v>
          </c:tx>
          <c:spPr>
            <a:solidFill>
              <a:srgbClr val="4472C4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B5-4F7D-9587-985E4C356135}"/>
              </c:ext>
            </c:extLst>
          </c:dPt>
          <c:cat>
            <c:strLit>
              <c:ptCount val="27"/>
              <c:pt idx="0">
                <c:v>Finlandia</c:v>
              </c:pt>
              <c:pt idx="1">
                <c:v>Estonia</c:v>
              </c:pt>
              <c:pt idx="2">
                <c:v>Holandia</c:v>
              </c:pt>
              <c:pt idx="3">
                <c:v>Dania</c:v>
              </c:pt>
              <c:pt idx="4">
                <c:v>Norwegia</c:v>
              </c:pt>
              <c:pt idx="5">
                <c:v>Niemcy</c:v>
              </c:pt>
              <c:pt idx="6">
                <c:v>Belgia</c:v>
              </c:pt>
              <c:pt idx="7">
                <c:v>W. Brytania</c:v>
              </c:pt>
              <c:pt idx="8">
                <c:v>Słowenia</c:v>
              </c:pt>
              <c:pt idx="9">
                <c:v>Polska</c:v>
              </c:pt>
              <c:pt idx="10">
                <c:v>Irlandia</c:v>
              </c:pt>
              <c:pt idx="11">
                <c:v>Słowacja</c:v>
              </c:pt>
              <c:pt idx="12">
                <c:v>Szwecja</c:v>
              </c:pt>
              <c:pt idx="13">
                <c:v>Czechy</c:v>
              </c:pt>
              <c:pt idx="14">
                <c:v>Węgry</c:v>
              </c:pt>
              <c:pt idx="15">
                <c:v>Łotwa</c:v>
              </c:pt>
              <c:pt idx="16">
                <c:v>Francja</c:v>
              </c:pt>
              <c:pt idx="17">
                <c:v>Austria</c:v>
              </c:pt>
              <c:pt idx="18">
                <c:v>Hiszpania</c:v>
              </c:pt>
              <c:pt idx="19">
                <c:v>Portugalia</c:v>
              </c:pt>
              <c:pt idx="20">
                <c:v>Luksemburg</c:v>
              </c:pt>
              <c:pt idx="21">
                <c:v>Włochy</c:v>
              </c:pt>
              <c:pt idx="22">
                <c:v>Litwa</c:v>
              </c:pt>
              <c:pt idx="23">
                <c:v>Grecja</c:v>
              </c:pt>
              <c:pt idx="24">
                <c:v>Chorwacja</c:v>
              </c:pt>
              <c:pt idx="25">
                <c:v>Rumunia</c:v>
              </c:pt>
              <c:pt idx="26">
                <c:v>Bułgaria</c:v>
              </c:pt>
            </c:strLit>
          </c:cat>
          <c:val>
            <c:numLit>
              <c:formatCode>General</c:formatCode>
              <c:ptCount val="27"/>
              <c:pt idx="0">
                <c:v>7.8</c:v>
              </c:pt>
              <c:pt idx="1">
                <c:v>12.6</c:v>
              </c:pt>
              <c:pt idx="2">
                <c:v>13.3</c:v>
              </c:pt>
              <c:pt idx="3">
                <c:v>17</c:v>
              </c:pt>
              <c:pt idx="4">
                <c:v>18.2</c:v>
              </c:pt>
              <c:pt idx="5">
                <c:v>18.600000000000001</c:v>
              </c:pt>
              <c:pt idx="6">
                <c:v>19</c:v>
              </c:pt>
              <c:pt idx="7">
                <c:v>20.2</c:v>
              </c:pt>
              <c:pt idx="8">
                <c:v>20.3</c:v>
              </c:pt>
              <c:pt idx="9">
                <c:v>20.5</c:v>
              </c:pt>
              <c:pt idx="10">
                <c:v>20.9</c:v>
              </c:pt>
              <c:pt idx="11">
                <c:v>21</c:v>
              </c:pt>
              <c:pt idx="12">
                <c:v>21.1</c:v>
              </c:pt>
              <c:pt idx="13">
                <c:v>22.3</c:v>
              </c:pt>
              <c:pt idx="14">
                <c:v>22.3</c:v>
              </c:pt>
              <c:pt idx="15">
                <c:v>22.5</c:v>
              </c:pt>
              <c:pt idx="16">
                <c:v>22.6</c:v>
              </c:pt>
              <c:pt idx="17">
                <c:v>23.2</c:v>
              </c:pt>
              <c:pt idx="18">
                <c:v>23.7</c:v>
              </c:pt>
              <c:pt idx="19">
                <c:v>23.7</c:v>
              </c:pt>
              <c:pt idx="20">
                <c:v>24</c:v>
              </c:pt>
              <c:pt idx="21">
                <c:v>25</c:v>
              </c:pt>
              <c:pt idx="22">
                <c:v>26.3</c:v>
              </c:pt>
              <c:pt idx="23">
                <c:v>30.4</c:v>
              </c:pt>
              <c:pt idx="24">
                <c:v>33.200000000000003</c:v>
              </c:pt>
              <c:pt idx="25">
                <c:v>47</c:v>
              </c:pt>
              <c:pt idx="26">
                <c:v>47.3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B5-4F7D-9587-985E4C356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63200"/>
        <c:axId val="45353216"/>
      </c:barChart>
      <c:valAx>
        <c:axId val="45353216"/>
        <c:scaling>
          <c:orientation val="minMax"/>
        </c:scaling>
        <c:delete val="0"/>
        <c:axPos val="l"/>
        <c:majorGridlines>
          <c:spPr>
            <a:ln w="6345" cap="flat">
              <a:solidFill>
                <a:srgbClr val="898989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45363200"/>
        <c:crosses val="autoZero"/>
        <c:crossBetween val="between"/>
      </c:valAx>
      <c:catAx>
        <c:axId val="4536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4535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2012</c:v>
          </c:tx>
          <c:spPr>
            <a:solidFill>
              <a:srgbClr val="4472C4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2E-4FBD-842A-04F88140C71F}"/>
              </c:ext>
            </c:extLst>
          </c:dPt>
          <c:cat>
            <c:strLit>
              <c:ptCount val="27"/>
              <c:pt idx="0">
                <c:v>Belgia</c:v>
              </c:pt>
              <c:pt idx="1">
                <c:v>Holandia</c:v>
              </c:pt>
              <c:pt idx="2">
                <c:v>Niemcy</c:v>
              </c:pt>
              <c:pt idx="3">
                <c:v>Polska</c:v>
              </c:pt>
              <c:pt idx="4">
                <c:v>Finlandia</c:v>
              </c:pt>
              <c:pt idx="5">
                <c:v>Estonia</c:v>
              </c:pt>
              <c:pt idx="6">
                <c:v>Austria</c:v>
              </c:pt>
              <c:pt idx="7">
                <c:v>Słowenia</c:v>
              </c:pt>
              <c:pt idx="8">
                <c:v>Francja</c:v>
              </c:pt>
              <c:pt idx="9">
                <c:v>Czechy</c:v>
              </c:pt>
              <c:pt idx="10">
                <c:v>W. Brytania</c:v>
              </c:pt>
              <c:pt idx="11">
                <c:v>Luksemburg</c:v>
              </c:pt>
              <c:pt idx="12">
                <c:v>Słowacja</c:v>
              </c:pt>
              <c:pt idx="13">
                <c:v>Irlandia</c:v>
              </c:pt>
              <c:pt idx="14">
                <c:v>Portugalia</c:v>
              </c:pt>
              <c:pt idx="15">
                <c:v>Dania</c:v>
              </c:pt>
              <c:pt idx="16">
                <c:v>Włochy</c:v>
              </c:pt>
              <c:pt idx="17">
                <c:v>Norwegia</c:v>
              </c:pt>
              <c:pt idx="18">
                <c:v>Węgry</c:v>
              </c:pt>
              <c:pt idx="19">
                <c:v>Szwecja</c:v>
              </c:pt>
              <c:pt idx="20">
                <c:v>Hiszpania</c:v>
              </c:pt>
              <c:pt idx="21">
                <c:v>Litwa</c:v>
              </c:pt>
              <c:pt idx="22">
                <c:v>Łotwa</c:v>
              </c:pt>
              <c:pt idx="23">
                <c:v>Chorwacja</c:v>
              </c:pt>
              <c:pt idx="24">
                <c:v>Bułgaria</c:v>
              </c:pt>
              <c:pt idx="25">
                <c:v>Grecja</c:v>
              </c:pt>
              <c:pt idx="26">
                <c:v>Rumunia</c:v>
              </c:pt>
            </c:strLit>
          </c:cat>
          <c:val>
            <c:numLit>
              <c:formatCode>General</c:formatCode>
              <c:ptCount val="27"/>
              <c:pt idx="0">
                <c:v>19.42339366664438</c:v>
              </c:pt>
              <c:pt idx="1">
                <c:v>19.250787755675567</c:v>
              </c:pt>
              <c:pt idx="2">
                <c:v>17.455524286032979</c:v>
              </c:pt>
              <c:pt idx="3">
                <c:v>16.735596198914287</c:v>
              </c:pt>
              <c:pt idx="4">
                <c:v>15.252105922259178</c:v>
              </c:pt>
              <c:pt idx="5">
                <c:v>14.6</c:v>
              </c:pt>
              <c:pt idx="6">
                <c:v>14.288272463513838</c:v>
              </c:pt>
              <c:pt idx="7">
                <c:v>13.7</c:v>
              </c:pt>
              <c:pt idx="8">
                <c:v>12.891395525354255</c:v>
              </c:pt>
              <c:pt idx="9">
                <c:v>12.876922229900106</c:v>
              </c:pt>
              <c:pt idx="10">
                <c:v>12</c:v>
              </c:pt>
              <c:pt idx="11">
                <c:v>11.230688079056254</c:v>
              </c:pt>
              <c:pt idx="12">
                <c:v>10.966643456468706</c:v>
              </c:pt>
              <c:pt idx="13">
                <c:v>10.65308415230173</c:v>
              </c:pt>
              <c:pt idx="14">
                <c:v>10.63382401584213</c:v>
              </c:pt>
              <c:pt idx="15">
                <c:v>9.9730920830923004</c:v>
              </c:pt>
              <c:pt idx="16">
                <c:v>9.923158841795221</c:v>
              </c:pt>
              <c:pt idx="17">
                <c:v>9.3994873509870036</c:v>
              </c:pt>
              <c:pt idx="18">
                <c:v>9.2641767217079494</c:v>
              </c:pt>
              <c:pt idx="19">
                <c:v>8.0109189523740589</c:v>
              </c:pt>
              <c:pt idx="20">
                <c:v>8.0005380900065397</c:v>
              </c:pt>
              <c:pt idx="21">
                <c:v>8</c:v>
              </c:pt>
              <c:pt idx="22">
                <c:v>7.9874130713138483</c:v>
              </c:pt>
              <c:pt idx="23">
                <c:v>7</c:v>
              </c:pt>
              <c:pt idx="24">
                <c:v>4.0999999999999996</c:v>
              </c:pt>
              <c:pt idx="25">
                <c:v>3.9022269823661988</c:v>
              </c:pt>
              <c:pt idx="26">
                <c:v>3.2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2E-4FBD-842A-04F88140C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42560"/>
        <c:axId val="45441024"/>
      </c:barChart>
      <c:valAx>
        <c:axId val="45441024"/>
        <c:scaling>
          <c:orientation val="minMax"/>
        </c:scaling>
        <c:delete val="0"/>
        <c:axPos val="l"/>
        <c:majorGridlines>
          <c:spPr>
            <a:ln w="6345" cap="flat">
              <a:solidFill>
                <a:srgbClr val="898989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45442560"/>
        <c:crosses val="autoZero"/>
        <c:crossBetween val="between"/>
      </c:valAx>
      <c:catAx>
        <c:axId val="4544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4544102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2009</c:v>
          </c:tx>
          <c:spPr>
            <a:solidFill>
              <a:srgbClr val="4472C4"/>
            </a:solidFill>
            <a:ln>
              <a:noFill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B2-4EFE-B8F6-88C1636625C4}"/>
              </c:ext>
            </c:extLst>
          </c:dPt>
          <c:cat>
            <c:strLit>
              <c:ptCount val="27"/>
              <c:pt idx="0">
                <c:v>Finlandia</c:v>
              </c:pt>
              <c:pt idx="1">
                <c:v>Belgia</c:v>
              </c:pt>
              <c:pt idx="2">
                <c:v>Holandia</c:v>
              </c:pt>
              <c:pt idx="3">
                <c:v>Niemcy</c:v>
              </c:pt>
              <c:pt idx="4">
                <c:v>Słowenia</c:v>
              </c:pt>
              <c:pt idx="5">
                <c:v>Francja</c:v>
              </c:pt>
              <c:pt idx="6">
                <c:v>Austria</c:v>
              </c:pt>
              <c:pt idx="7">
                <c:v>Słowacja</c:v>
              </c:pt>
              <c:pt idx="8">
                <c:v>Estonia</c:v>
              </c:pt>
              <c:pt idx="9">
                <c:v>Czechy</c:v>
              </c:pt>
              <c:pt idx="10">
                <c:v>Dania</c:v>
              </c:pt>
              <c:pt idx="11">
                <c:v>Szwecja</c:v>
              </c:pt>
              <c:pt idx="12">
                <c:v>Luksemburg</c:v>
              </c:pt>
              <c:pt idx="13">
                <c:v>Polska</c:v>
              </c:pt>
              <c:pt idx="14">
                <c:v>Węgry</c:v>
              </c:pt>
              <c:pt idx="15">
                <c:v>Norwegia</c:v>
              </c:pt>
              <c:pt idx="16">
                <c:v>W. Brytania</c:v>
              </c:pt>
              <c:pt idx="17">
                <c:v>Portugalia</c:v>
              </c:pt>
              <c:pt idx="18">
                <c:v>Włochy</c:v>
              </c:pt>
              <c:pt idx="19">
                <c:v>Hiszpania</c:v>
              </c:pt>
              <c:pt idx="20">
                <c:v>Litwa</c:v>
              </c:pt>
              <c:pt idx="21">
                <c:v>Irlandia</c:v>
              </c:pt>
              <c:pt idx="22">
                <c:v>Grecja</c:v>
              </c:pt>
              <c:pt idx="23">
                <c:v>Łotwa</c:v>
              </c:pt>
              <c:pt idx="24">
                <c:v>Chorwacja</c:v>
              </c:pt>
              <c:pt idx="25">
                <c:v>Bułgaria</c:v>
              </c:pt>
              <c:pt idx="26">
                <c:v>Rumunia</c:v>
              </c:pt>
            </c:strLit>
          </c:cat>
          <c:val>
            <c:numLit>
              <c:formatCode>General</c:formatCode>
              <c:ptCount val="27"/>
              <c:pt idx="0">
                <c:v>21.6</c:v>
              </c:pt>
              <c:pt idx="1">
                <c:v>20.399999999999999</c:v>
              </c:pt>
              <c:pt idx="2">
                <c:v>19.8</c:v>
              </c:pt>
              <c:pt idx="3">
                <c:v>17.8</c:v>
              </c:pt>
              <c:pt idx="4">
                <c:v>14.2</c:v>
              </c:pt>
              <c:pt idx="5">
                <c:v>13.7</c:v>
              </c:pt>
              <c:pt idx="6">
                <c:v>12.9</c:v>
              </c:pt>
              <c:pt idx="7">
                <c:v>12.7</c:v>
              </c:pt>
              <c:pt idx="8">
                <c:v>12</c:v>
              </c:pt>
              <c:pt idx="9">
                <c:v>11.7</c:v>
              </c:pt>
              <c:pt idx="10">
                <c:v>11.6</c:v>
              </c:pt>
              <c:pt idx="11">
                <c:v>11.4</c:v>
              </c:pt>
              <c:pt idx="12">
                <c:v>11.3</c:v>
              </c:pt>
              <c:pt idx="13">
                <c:v>10.4</c:v>
              </c:pt>
              <c:pt idx="14">
                <c:v>10.1</c:v>
              </c:pt>
              <c:pt idx="15">
                <c:v>9.9</c:v>
              </c:pt>
              <c:pt idx="16">
                <c:v>9.9</c:v>
              </c:pt>
              <c:pt idx="17">
                <c:v>9.6</c:v>
              </c:pt>
              <c:pt idx="18">
                <c:v>9</c:v>
              </c:pt>
              <c:pt idx="19">
                <c:v>8</c:v>
              </c:pt>
              <c:pt idx="20">
                <c:v>7</c:v>
              </c:pt>
              <c:pt idx="21">
                <c:v>6.7</c:v>
              </c:pt>
              <c:pt idx="22">
                <c:v>5.7</c:v>
              </c:pt>
              <c:pt idx="23">
                <c:v>5.7</c:v>
              </c:pt>
              <c:pt idx="24">
                <c:v>4.9000000000000004</c:v>
              </c:pt>
              <c:pt idx="25">
                <c:v>3.8</c:v>
              </c:pt>
              <c:pt idx="26">
                <c:v>1.3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B2-4EFE-B8F6-88C163662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95552"/>
        <c:axId val="114694016"/>
      </c:barChart>
      <c:valAx>
        <c:axId val="114694016"/>
        <c:scaling>
          <c:orientation val="minMax"/>
        </c:scaling>
        <c:delete val="0"/>
        <c:axPos val="l"/>
        <c:majorGridlines>
          <c:spPr>
            <a:ln w="6345" cap="flat">
              <a:solidFill>
                <a:srgbClr val="898989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114695552"/>
        <c:crosses val="autoZero"/>
        <c:crossBetween val="between"/>
      </c:valAx>
      <c:catAx>
        <c:axId val="11469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11469401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0"/>
          <c:w val="0.73929135809621283"/>
          <c:h val="0.95537443520234422"/>
        </c:manualLayout>
      </c:layout>
      <c:barChart>
        <c:barDir val="col"/>
        <c:grouping val="clustered"/>
        <c:varyColors val="0"/>
        <c:ser>
          <c:idx val="0"/>
          <c:order val="0"/>
          <c:tx>
            <c:v>OECD 2012</c:v>
          </c:tx>
          <c:spPr>
            <a:solidFill>
              <a:srgbClr val="D0CECE"/>
            </a:solidFill>
            <a:ln w="9528">
              <a:solidFill>
                <a:srgbClr val="51647E"/>
              </a:solidFill>
              <a:prstDash val="solid"/>
            </a:ln>
          </c:spPr>
          <c:invertIfNegative val="0"/>
          <c:cat>
            <c:strLit>
              <c:ptCount val="16"/>
              <c:pt idx="0">
                <c:v>PM995Q02</c:v>
              </c:pt>
              <c:pt idx="1">
                <c:v>PM943Q02</c:v>
              </c:pt>
              <c:pt idx="2">
                <c:v>PM992Q03</c:v>
              </c:pt>
              <c:pt idx="3">
                <c:v>M462Q01D</c:v>
              </c:pt>
              <c:pt idx="4">
                <c:v>PM992Q02</c:v>
              </c:pt>
              <c:pt idx="5">
                <c:v>PM903Q01</c:v>
              </c:pt>
              <c:pt idx="6">
                <c:v>M442Q02</c:v>
              </c:pt>
              <c:pt idx="7">
                <c:v>PM998Q04T</c:v>
              </c:pt>
              <c:pt idx="8">
                <c:v>M192Q01T</c:v>
              </c:pt>
              <c:pt idx="9">
                <c:v>M603Q01T</c:v>
              </c:pt>
              <c:pt idx="10">
                <c:v>M411Q02</c:v>
              </c:pt>
              <c:pt idx="11">
                <c:v>M571Q01</c:v>
              </c:pt>
              <c:pt idx="12">
                <c:v>M420Q01T</c:v>
              </c:pt>
              <c:pt idx="13">
                <c:v>M155Q04D</c:v>
              </c:pt>
              <c:pt idx="14">
                <c:v>M559Q01</c:v>
              </c:pt>
              <c:pt idx="15">
                <c:v>PM992Q01</c:v>
              </c:pt>
            </c:strLit>
          </c:cat>
          <c:val>
            <c:numLit>
              <c:formatCode>General</c:formatCode>
              <c:ptCount val="16"/>
              <c:pt idx="0">
                <c:v>3.3099999999999987</c:v>
              </c:pt>
              <c:pt idx="1">
                <c:v>5.71</c:v>
              </c:pt>
              <c:pt idx="2">
                <c:v>8.18</c:v>
              </c:pt>
              <c:pt idx="3">
                <c:v>12.51</c:v>
              </c:pt>
              <c:pt idx="4">
                <c:v>19.100000000000001</c:v>
              </c:pt>
              <c:pt idx="5">
                <c:v>23.21</c:v>
              </c:pt>
              <c:pt idx="6">
                <c:v>37.47</c:v>
              </c:pt>
              <c:pt idx="7">
                <c:v>38.590000000000003</c:v>
              </c:pt>
              <c:pt idx="8">
                <c:v>40.42</c:v>
              </c:pt>
              <c:pt idx="9">
                <c:v>42.8</c:v>
              </c:pt>
              <c:pt idx="10">
                <c:v>45.41</c:v>
              </c:pt>
              <c:pt idx="11">
                <c:v>45.5</c:v>
              </c:pt>
              <c:pt idx="12">
                <c:v>48.44</c:v>
              </c:pt>
              <c:pt idx="13">
                <c:v>53.17</c:v>
              </c:pt>
              <c:pt idx="14">
                <c:v>60.53</c:v>
              </c:pt>
              <c:pt idx="15">
                <c:v>76.319999999999993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82-47B2-8047-A55DD79B6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47648"/>
        <c:axId val="114746112"/>
      </c:barChart>
      <c:scatterChart>
        <c:scatterStyle val="lineMarker"/>
        <c:varyColors val="0"/>
        <c:ser>
          <c:idx val="1"/>
          <c:order val="1"/>
          <c:tx>
            <c:v>Polska 2012</c:v>
          </c:tx>
          <c:spPr>
            <a:ln>
              <a:noFill/>
            </a:ln>
          </c:spPr>
          <c:xVal>
            <c:numLit>
              <c:formatCode>General</c:formatCode>
              <c:ptCount val="16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</c:numLit>
          </c:xVal>
          <c:yVal>
            <c:numLit>
              <c:formatCode>General</c:formatCode>
              <c:ptCount val="16"/>
              <c:pt idx="0">
                <c:v>3.4699999999999998</c:v>
              </c:pt>
              <c:pt idx="1">
                <c:v>10.24</c:v>
              </c:pt>
              <c:pt idx="2">
                <c:v>9.9500000000000028</c:v>
              </c:pt>
              <c:pt idx="3">
                <c:v>17.610000000000031</c:v>
              </c:pt>
              <c:pt idx="4">
                <c:v>18.73</c:v>
              </c:pt>
              <c:pt idx="5">
                <c:v>22.919999999999987</c:v>
              </c:pt>
              <c:pt idx="6">
                <c:v>43.43</c:v>
              </c:pt>
              <c:pt idx="7">
                <c:v>35.550000000000004</c:v>
              </c:pt>
              <c:pt idx="8">
                <c:v>49.230000000000011</c:v>
              </c:pt>
              <c:pt idx="9">
                <c:v>44.48</c:v>
              </c:pt>
              <c:pt idx="10">
                <c:v>51.03</c:v>
              </c:pt>
              <c:pt idx="11">
                <c:v>51.67</c:v>
              </c:pt>
              <c:pt idx="12">
                <c:v>57.53</c:v>
              </c:pt>
              <c:pt idx="13">
                <c:v>57.720000000000013</c:v>
              </c:pt>
              <c:pt idx="14">
                <c:v>56.32</c:v>
              </c:pt>
              <c:pt idx="15">
                <c:v>79.540000000000006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A82-47B2-8047-A55DD79B6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47648"/>
        <c:axId val="114746112"/>
      </c:scatterChart>
      <c:valAx>
        <c:axId val="114746112"/>
        <c:scaling>
          <c:orientation val="minMax"/>
          <c:max val="90"/>
        </c:scaling>
        <c:delete val="0"/>
        <c:axPos val="l"/>
        <c:majorGridlines>
          <c:spPr>
            <a:ln w="6345" cap="flat">
              <a:solidFill>
                <a:srgbClr val="898989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114747648"/>
        <c:crosses val="autoZero"/>
        <c:crossBetween val="between"/>
      </c:valAx>
      <c:catAx>
        <c:axId val="1147476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474611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4.8443877517570733E-2"/>
          <c:y val="0.15098167680474106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000" b="1" i="0" u="none" strike="noStrike" kern="1200" baseline="0">
              <a:solidFill>
                <a:srgbClr val="00206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0"/>
          <c:w val="0.72054225214784418"/>
          <c:h val="0.92641259100179196"/>
        </c:manualLayout>
      </c:layout>
      <c:lineChart>
        <c:grouping val="standard"/>
        <c:varyColors val="0"/>
        <c:ser>
          <c:idx val="0"/>
          <c:order val="0"/>
          <c:tx>
            <c:v>Polska 2003</c:v>
          </c:tx>
          <c:spPr>
            <a:ln w="19046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numLit>
              <c:formatCode>General</c:formatCode>
              <c:ptCount val="1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</c:numLit>
          </c:cat>
          <c:val>
            <c:numLit>
              <c:formatCode>General</c:formatCode>
              <c:ptCount val="10"/>
              <c:pt idx="0">
                <c:v>9.5688210227272752E-2</c:v>
              </c:pt>
              <c:pt idx="1">
                <c:v>9.5106694836920649E-2</c:v>
              </c:pt>
              <c:pt idx="2">
                <c:v>0.17707559055118124</c:v>
              </c:pt>
              <c:pt idx="3">
                <c:v>0.20664289238528591</c:v>
              </c:pt>
              <c:pt idx="4">
                <c:v>0.28638843026121402</c:v>
              </c:pt>
              <c:pt idx="5">
                <c:v>0.33439079601990329</c:v>
              </c:pt>
              <c:pt idx="6">
                <c:v>0.40042343557562632</c:v>
              </c:pt>
              <c:pt idx="7">
                <c:v>0.42011519467095437</c:v>
              </c:pt>
              <c:pt idx="8">
                <c:v>0.52069970009127664</c:v>
              </c:pt>
              <c:pt idx="9">
                <c:v>0.63951693290734757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7D-4457-B60D-450E5B7AB263}"/>
            </c:ext>
          </c:extLst>
        </c:ser>
        <c:ser>
          <c:idx val="1"/>
          <c:order val="1"/>
          <c:tx>
            <c:v>Polska 2012</c:v>
          </c:tx>
          <c:spPr>
            <a:ln w="19046" cap="rnd">
              <a:solidFill>
                <a:srgbClr val="FF0000"/>
              </a:solidFill>
              <a:prstDash val="solid"/>
              <a:round/>
            </a:ln>
          </c:spPr>
          <c:marker>
            <c:symbol val="none"/>
          </c:marker>
          <c:cat>
            <c:numLit>
              <c:formatCode>General</c:formatCode>
              <c:ptCount val="1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</c:numLit>
          </c:cat>
          <c:val>
            <c:numLit>
              <c:formatCode>General</c:formatCode>
              <c:ptCount val="10"/>
              <c:pt idx="0">
                <c:v>0.16853467561521238</c:v>
              </c:pt>
              <c:pt idx="1">
                <c:v>0.23607225892782471</c:v>
              </c:pt>
              <c:pt idx="2">
                <c:v>0.22545397178916121</c:v>
              </c:pt>
              <c:pt idx="3">
                <c:v>0.35976235794142108</c:v>
              </c:pt>
              <c:pt idx="4">
                <c:v>0.39364859504132232</c:v>
              </c:pt>
              <c:pt idx="5">
                <c:v>0.43809608040201031</c:v>
              </c:pt>
              <c:pt idx="6">
                <c:v>0.53627166276346605</c:v>
              </c:pt>
              <c:pt idx="7">
                <c:v>0.56281117161426319</c:v>
              </c:pt>
              <c:pt idx="8">
                <c:v>0.71324317546059901</c:v>
              </c:pt>
              <c:pt idx="9">
                <c:v>0.8113817204301077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97D-4457-B60D-450E5B7AB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41088"/>
        <c:axId val="156515712"/>
      </c:lineChart>
      <c:valAx>
        <c:axId val="156515712"/>
        <c:scaling>
          <c:orientation val="minMax"/>
          <c:max val="0.9"/>
        </c:scaling>
        <c:delete val="0"/>
        <c:axPos val="l"/>
        <c:majorGridlines>
          <c:spPr>
            <a:ln w="6345" cap="flat">
              <a:solidFill>
                <a:srgbClr val="898989"/>
              </a:solidFill>
              <a:prstDash val="solid"/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156841088"/>
        <c:crosses val="autoZero"/>
        <c:crossBetween val="between"/>
      </c:valAx>
      <c:catAx>
        <c:axId val="15684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15651571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817423196156124E-2"/>
          <c:y val="0.13851614866050738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000" b="1" i="0" u="none" strike="noStrike" kern="1200" baseline="0">
              <a:solidFill>
                <a:srgbClr val="00206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1CA49-8243-E742-8487-FD79DE54B35E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3BF4C-0AB0-8044-9DF2-53854F6B5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0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28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650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1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03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398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500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715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319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150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4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06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72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118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836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660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305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830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468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877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03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74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306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093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585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2579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840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8208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8567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589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552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510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06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5783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1726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8375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9034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9780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08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74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64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764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353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4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6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63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85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6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4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59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00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3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74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88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3F79-4DAC-8C47-A649-DC9DB7D60C0F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8919-9A34-974B-9F24-221CEE112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1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Presentation1.pptx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509460" y="1105165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europa.jpg">
            <a:extLst>
              <a:ext uri="{FF2B5EF4-FFF2-40B4-BE49-F238E27FC236}">
                <a16:creationId xmlns="" xmlns:a16="http://schemas.microsoft.com/office/drawing/2014/main" id="{7208EAAE-2EBC-40D4-A753-B8B8329003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6147" y="1538384"/>
            <a:ext cx="9144000" cy="468052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47AE966B-7FC9-4199-BAE9-0525840238E6}"/>
              </a:ext>
            </a:extLst>
          </p:cNvPr>
          <p:cNvSpPr txBox="1"/>
          <p:nvPr/>
        </p:nvSpPr>
        <p:spPr>
          <a:xfrm>
            <a:off x="194125" y="1152498"/>
            <a:ext cx="8933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Area</a:t>
            </a:r>
            <a:r>
              <a:rPr lang="pl-PL" sz="1600" dirty="0"/>
              <a:t>: </a:t>
            </a:r>
            <a:r>
              <a:rPr lang="pl-PL" sz="1600" b="1" dirty="0"/>
              <a:t>319</a:t>
            </a:r>
            <a:r>
              <a:rPr lang="pl-PL" sz="1600" dirty="0"/>
              <a:t> sq.km         </a:t>
            </a:r>
            <a:r>
              <a:rPr lang="pl-PL" sz="1600" dirty="0" err="1"/>
              <a:t>Population</a:t>
            </a:r>
            <a:r>
              <a:rPr lang="pl-PL" sz="1600" dirty="0"/>
              <a:t>: </a:t>
            </a:r>
            <a:r>
              <a:rPr lang="pl-PL" sz="1600" b="1" dirty="0"/>
              <a:t>38.5 mln         </a:t>
            </a:r>
            <a:r>
              <a:rPr lang="pl-PL" sz="1600" dirty="0"/>
              <a:t>Math </a:t>
            </a:r>
            <a:r>
              <a:rPr lang="pl-PL" sz="1600" dirty="0" err="1"/>
              <a:t>teachers</a:t>
            </a:r>
            <a:r>
              <a:rPr lang="pl-PL" sz="1600" dirty="0"/>
              <a:t>: </a:t>
            </a:r>
            <a:r>
              <a:rPr lang="pl-PL" sz="1600" b="1" dirty="0"/>
              <a:t>30 000         </a:t>
            </a:r>
            <a:r>
              <a:rPr lang="pl-PL" sz="1600" dirty="0" err="1"/>
              <a:t>Masters</a:t>
            </a:r>
            <a:r>
              <a:rPr lang="pl-PL" sz="1600" dirty="0"/>
              <a:t> </a:t>
            </a:r>
            <a:r>
              <a:rPr lang="pl-PL" sz="1600" dirty="0" err="1"/>
              <a:t>Degree</a:t>
            </a:r>
            <a:r>
              <a:rPr lang="pl-PL" sz="1600" dirty="0"/>
              <a:t> in </a:t>
            </a:r>
            <a:r>
              <a:rPr lang="pl-PL" sz="1600" dirty="0" err="1"/>
              <a:t>math</a:t>
            </a:r>
            <a:r>
              <a:rPr lang="pl-PL" sz="1600" dirty="0"/>
              <a:t>: </a:t>
            </a:r>
            <a:r>
              <a:rPr lang="pl-PL" sz="1600" b="1" dirty="0"/>
              <a:t>95%</a:t>
            </a:r>
            <a:r>
              <a:rPr lang="pl-PL" sz="1600" dirty="0"/>
              <a:t>  </a:t>
            </a:r>
            <a:endParaRPr lang="pl-PL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08007"/>
              </p:ext>
            </p:extLst>
          </p:nvPr>
        </p:nvGraphicFramePr>
        <p:xfrm>
          <a:off x="-42611" y="-115330"/>
          <a:ext cx="9298850" cy="7080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ésentation" r:id="rId6" imgW="4570530" imgH="3427618" progId="PowerPoint.Show.12">
                  <p:embed/>
                </p:oleObj>
              </mc:Choice>
              <mc:Fallback>
                <p:oleObj name="Présentation" r:id="rId6" imgW="4570530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42611" y="-115330"/>
                        <a:ext cx="9298850" cy="7080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ECDBADCD-BA9A-4686-A53A-5B989BECAB1A}"/>
              </a:ext>
            </a:extLst>
          </p:cNvPr>
          <p:cNvSpPr txBox="1"/>
          <p:nvPr/>
        </p:nvSpPr>
        <p:spPr>
          <a:xfrm>
            <a:off x="3237516" y="1034590"/>
            <a:ext cx="226010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Winds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of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change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8" name="Obraz 5">
            <a:extLst>
              <a:ext uri="{FF2B5EF4-FFF2-40B4-BE49-F238E27FC236}">
                <a16:creationId xmlns="" xmlns:a16="http://schemas.microsoft.com/office/drawing/2014/main" id="{4BBD0027-17B2-4CD2-A69A-177C7D245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959" y="1219256"/>
            <a:ext cx="9061982" cy="433185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upa 7">
            <a:extLst>
              <a:ext uri="{FF2B5EF4-FFF2-40B4-BE49-F238E27FC236}">
                <a16:creationId xmlns="" xmlns:a16="http://schemas.microsoft.com/office/drawing/2014/main" id="{7557074C-74F3-44FC-AAC8-A59C737E7F1B}"/>
              </a:ext>
            </a:extLst>
          </p:cNvPr>
          <p:cNvGrpSpPr/>
          <p:nvPr/>
        </p:nvGrpSpPr>
        <p:grpSpPr>
          <a:xfrm>
            <a:off x="493294" y="2410791"/>
            <a:ext cx="5222137" cy="3968554"/>
            <a:chOff x="511086" y="1306248"/>
            <a:chExt cx="6150830" cy="5080653"/>
          </a:xfrm>
        </p:grpSpPr>
        <p:pic>
          <p:nvPicPr>
            <p:cNvPr id="10" name="Obraz 2">
              <a:extLst>
                <a:ext uri="{FF2B5EF4-FFF2-40B4-BE49-F238E27FC236}">
                  <a16:creationId xmlns="" xmlns:a16="http://schemas.microsoft.com/office/drawing/2014/main" id="{0C945658-EACD-4D4A-B71A-6F906F134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31049">
              <a:off x="511086" y="1307044"/>
              <a:ext cx="6150583" cy="507985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1" name="Prostokąt 4">
              <a:extLst>
                <a:ext uri="{FF2B5EF4-FFF2-40B4-BE49-F238E27FC236}">
                  <a16:creationId xmlns="" xmlns:a16="http://schemas.microsoft.com/office/drawing/2014/main" id="{17996163-9633-437A-97E5-A6ABB2C403F4}"/>
                </a:ext>
              </a:extLst>
            </p:cNvPr>
            <p:cNvSpPr/>
            <p:nvPr/>
          </p:nvSpPr>
          <p:spPr>
            <a:xfrm rot="1031049">
              <a:off x="511333" y="1306248"/>
              <a:ext cx="6150583" cy="5079857"/>
            </a:xfrm>
            <a:prstGeom prst="rect">
              <a:avLst/>
            </a:prstGeom>
            <a:noFill/>
            <a:ln w="38103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="" xmlns:a16="http://schemas.microsoft.com/office/drawing/2014/main" id="{C0EAC6C5-E23B-4B60-A055-DB42FF9D20DB}"/>
              </a:ext>
            </a:extLst>
          </p:cNvPr>
          <p:cNvGrpSpPr/>
          <p:nvPr/>
        </p:nvGrpSpPr>
        <p:grpSpPr>
          <a:xfrm>
            <a:off x="4367569" y="2263883"/>
            <a:ext cx="4312827" cy="3994365"/>
            <a:chOff x="6139967" y="1184413"/>
            <a:chExt cx="5463457" cy="5323527"/>
          </a:xfrm>
        </p:grpSpPr>
        <p:pic>
          <p:nvPicPr>
            <p:cNvPr id="13" name="Obraz 12">
              <a:extLst>
                <a:ext uri="{FF2B5EF4-FFF2-40B4-BE49-F238E27FC236}">
                  <a16:creationId xmlns="" xmlns:a16="http://schemas.microsoft.com/office/drawing/2014/main" id="{0E4F63AB-E79F-4660-80DD-892CAB5B6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08712">
              <a:off x="6142536" y="1204081"/>
              <a:ext cx="5460888" cy="530352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Prostokąt 13">
              <a:extLst>
                <a:ext uri="{FF2B5EF4-FFF2-40B4-BE49-F238E27FC236}">
                  <a16:creationId xmlns="" xmlns:a16="http://schemas.microsoft.com/office/drawing/2014/main" id="{574D70AD-3F0C-4E5B-99A7-E64AEC36E927}"/>
                </a:ext>
              </a:extLst>
            </p:cNvPr>
            <p:cNvSpPr/>
            <p:nvPr/>
          </p:nvSpPr>
          <p:spPr>
            <a:xfrm rot="20708712">
              <a:off x="6139967" y="1184413"/>
              <a:ext cx="5460888" cy="5323527"/>
            </a:xfrm>
            <a:prstGeom prst="rect">
              <a:avLst/>
            </a:prstGeom>
            <a:noFill/>
            <a:ln w="38103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81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ECDBADCD-BA9A-4686-A53A-5B989BECAB1A}"/>
              </a:ext>
            </a:extLst>
          </p:cNvPr>
          <p:cNvSpPr txBox="1"/>
          <p:nvPr/>
        </p:nvSpPr>
        <p:spPr>
          <a:xfrm>
            <a:off x="3237516" y="1298735"/>
            <a:ext cx="308289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 err="1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Conclusions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for </a:t>
            </a:r>
            <a:r>
              <a:rPr lang="pl-PL" b="1" dirty="0" err="1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education</a:t>
            </a:r>
            <a:endParaRPr lang="pl-PL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Prostokąt: zagięty narożnik 4">
            <a:extLst>
              <a:ext uri="{FF2B5EF4-FFF2-40B4-BE49-F238E27FC236}">
                <a16:creationId xmlns="" xmlns:a16="http://schemas.microsoft.com/office/drawing/2014/main" id="{F135302C-C825-47DD-BBBA-AB7A65E5998E}"/>
              </a:ext>
            </a:extLst>
          </p:cNvPr>
          <p:cNvSpPr/>
          <p:nvPr/>
        </p:nvSpPr>
        <p:spPr>
          <a:xfrm>
            <a:off x="202012" y="1950400"/>
            <a:ext cx="8435280" cy="991805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29035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Prepare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students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to be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ready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to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deal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also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with </a:t>
            </a:r>
            <a:r>
              <a:rPr lang="pl-PL" sz="2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non-</a:t>
            </a:r>
            <a:r>
              <a:rPr lang="pl-PL" sz="24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routine</a:t>
            </a:r>
            <a:r>
              <a:rPr lang="pl-PL" sz="2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tasks</a:t>
            </a:r>
            <a:endParaRPr lang="pl-PL" sz="24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9" name="Prostokąt: zagięty narożnik 5">
            <a:extLst>
              <a:ext uri="{FF2B5EF4-FFF2-40B4-BE49-F238E27FC236}">
                <a16:creationId xmlns="" xmlns:a16="http://schemas.microsoft.com/office/drawing/2014/main" id="{1DF962F8-504B-4C85-AF77-0EC9ACAB550B}"/>
              </a:ext>
            </a:extLst>
          </p:cNvPr>
          <p:cNvSpPr/>
          <p:nvPr/>
        </p:nvSpPr>
        <p:spPr>
          <a:xfrm>
            <a:off x="216668" y="3202485"/>
            <a:ext cx="8435280" cy="103426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29035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Prepare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students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to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recognize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and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deal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with </a:t>
            </a:r>
            <a:r>
              <a:rPr lang="pl-PL" sz="24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lies</a:t>
            </a:r>
            <a:endParaRPr lang="pl-PL" sz="24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327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: zagięty narożnik 4">
            <a:extLst>
              <a:ext uri="{FF2B5EF4-FFF2-40B4-BE49-F238E27FC236}">
                <a16:creationId xmlns="" xmlns:a16="http://schemas.microsoft.com/office/drawing/2014/main" id="{F135302C-C825-47DD-BBBA-AB7A65E5998E}"/>
              </a:ext>
            </a:extLst>
          </p:cNvPr>
          <p:cNvSpPr/>
          <p:nvPr/>
        </p:nvSpPr>
        <p:spPr>
          <a:xfrm>
            <a:off x="202012" y="1950400"/>
            <a:ext cx="8435280" cy="991805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29035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Prepare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students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to be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ready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to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deal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also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with </a:t>
            </a:r>
            <a:r>
              <a:rPr lang="pl-PL" sz="2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non-</a:t>
            </a:r>
            <a:r>
              <a:rPr lang="pl-PL" sz="24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routine</a:t>
            </a:r>
            <a:r>
              <a:rPr lang="pl-PL" sz="2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tasks</a:t>
            </a:r>
            <a:endParaRPr lang="pl-PL" sz="24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9" name="Prostokąt: zagięty narożnik 5">
            <a:extLst>
              <a:ext uri="{FF2B5EF4-FFF2-40B4-BE49-F238E27FC236}">
                <a16:creationId xmlns="" xmlns:a16="http://schemas.microsoft.com/office/drawing/2014/main" id="{1DF962F8-504B-4C85-AF77-0EC9ACAB550B}"/>
              </a:ext>
            </a:extLst>
          </p:cNvPr>
          <p:cNvSpPr/>
          <p:nvPr/>
        </p:nvSpPr>
        <p:spPr>
          <a:xfrm>
            <a:off x="216668" y="3202485"/>
            <a:ext cx="8435280" cy="103426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29035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Prepare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students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to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recognize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and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deal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with </a:t>
            </a:r>
            <a:r>
              <a:rPr lang="pl-PL" sz="24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lies</a:t>
            </a:r>
            <a:endParaRPr lang="pl-PL" sz="24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0" name="pole tekstowe 1">
            <a:extLst>
              <a:ext uri="{FF2B5EF4-FFF2-40B4-BE49-F238E27FC236}">
                <a16:creationId xmlns="" xmlns:a16="http://schemas.microsoft.com/office/drawing/2014/main" id="{B9CDEEDC-DE40-49F7-BA4E-E2B16D905661}"/>
              </a:ext>
            </a:extLst>
          </p:cNvPr>
          <p:cNvSpPr txBox="1"/>
          <p:nvPr/>
        </p:nvSpPr>
        <p:spPr>
          <a:xfrm>
            <a:off x="2841872" y="4899483"/>
            <a:ext cx="334860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0" b="1" i="1" u="none" strike="noStrike" kern="1200" cap="none" spc="0" baseline="0" dirty="0">
                <a:solidFill>
                  <a:schemeClr val="accent1"/>
                </a:solidFill>
                <a:uFillTx/>
                <a:latin typeface="Calibri"/>
              </a:rPr>
              <a:t>How to </a:t>
            </a:r>
            <a:r>
              <a:rPr lang="pl-PL" sz="2800" b="1" i="1" u="none" strike="noStrike" kern="1200" cap="none" spc="0" baseline="0" dirty="0" err="1">
                <a:solidFill>
                  <a:schemeClr val="accent1"/>
                </a:solidFill>
                <a:uFillTx/>
                <a:latin typeface="Calibri"/>
              </a:rPr>
              <a:t>achieve</a:t>
            </a:r>
            <a:r>
              <a:rPr lang="pl-PL" sz="2800" b="1" i="1" u="none" strike="noStrike" kern="1200" cap="none" spc="0" baseline="0" dirty="0">
                <a:solidFill>
                  <a:schemeClr val="accent1"/>
                </a:solidFill>
                <a:uFillTx/>
                <a:latin typeface="Calibri"/>
              </a:rPr>
              <a:t> </a:t>
            </a:r>
            <a:r>
              <a:rPr lang="pl-PL" sz="2800" b="1" i="1" u="none" strike="noStrike" kern="1200" cap="none" spc="0" baseline="0" dirty="0" err="1">
                <a:solidFill>
                  <a:schemeClr val="accent1"/>
                </a:solidFill>
                <a:uFillTx/>
                <a:latin typeface="Calibri"/>
              </a:rPr>
              <a:t>that</a:t>
            </a:r>
            <a:r>
              <a:rPr lang="pl-PL" sz="2800" b="1" i="1" u="none" strike="noStrike" kern="1200" cap="none" spc="0" baseline="0" dirty="0">
                <a:solidFill>
                  <a:schemeClr val="accent1"/>
                </a:solidFill>
                <a:uFillTx/>
                <a:latin typeface="Calibri"/>
              </a:rPr>
              <a:t>?</a:t>
            </a:r>
          </a:p>
        </p:txBody>
      </p:sp>
      <p:sp>
        <p:nvSpPr>
          <p:cNvPr id="11" name="pole tekstowe 9">
            <a:extLst>
              <a:ext uri="{FF2B5EF4-FFF2-40B4-BE49-F238E27FC236}">
                <a16:creationId xmlns="" xmlns:a16="http://schemas.microsoft.com/office/drawing/2014/main" id="{D652A1F8-FAF8-4ACB-80B8-CCB416450F41}"/>
              </a:ext>
            </a:extLst>
          </p:cNvPr>
          <p:cNvSpPr txBox="1"/>
          <p:nvPr/>
        </p:nvSpPr>
        <p:spPr>
          <a:xfrm>
            <a:off x="3237516" y="1298735"/>
            <a:ext cx="308289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 err="1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Conclusions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for </a:t>
            </a:r>
            <a:r>
              <a:rPr lang="pl-PL" b="1" dirty="0" err="1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education</a:t>
            </a:r>
            <a:endParaRPr lang="pl-PL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5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CD4F7240-1F18-41FA-95D5-6D0FCD55EA75}"/>
              </a:ext>
            </a:extLst>
          </p:cNvPr>
          <p:cNvSpPr txBox="1"/>
          <p:nvPr/>
        </p:nvSpPr>
        <p:spPr>
          <a:xfrm>
            <a:off x="3774926" y="1138864"/>
            <a:ext cx="1133644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Realities</a:t>
            </a:r>
            <a:endParaRPr lang="pl-PL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8" name="Obraz 5">
            <a:extLst>
              <a:ext uri="{FF2B5EF4-FFF2-40B4-BE49-F238E27FC236}">
                <a16:creationId xmlns="" xmlns:a16="http://schemas.microsoft.com/office/drawing/2014/main" id="{40F8B216-6D4F-4FD6-848D-3080EF002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417" y="1849999"/>
            <a:ext cx="3783979" cy="25090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pole tekstowe 6">
            <a:extLst>
              <a:ext uri="{FF2B5EF4-FFF2-40B4-BE49-F238E27FC236}">
                <a16:creationId xmlns="" xmlns:a16="http://schemas.microsoft.com/office/drawing/2014/main" id="{1CBDDC64-E7B6-4EDA-A77F-84709033CE9D}"/>
              </a:ext>
            </a:extLst>
          </p:cNvPr>
          <p:cNvSpPr txBox="1"/>
          <p:nvPr/>
        </p:nvSpPr>
        <p:spPr>
          <a:xfrm>
            <a:off x="2383226" y="4855512"/>
            <a:ext cx="409952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1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Why</a:t>
            </a:r>
            <a:r>
              <a:rPr lang="pl-PL" b="1" i="1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do </a:t>
            </a:r>
            <a:r>
              <a:rPr lang="pl-PL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pl-PL" b="1" i="1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have</a:t>
            </a:r>
            <a:r>
              <a:rPr lang="pl-PL" b="1" i="1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to </a:t>
            </a:r>
            <a:r>
              <a:rPr lang="pl-PL" b="1" i="1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learn</a:t>
            </a:r>
            <a:r>
              <a:rPr lang="pl-PL" b="1" i="1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pl-PL" b="1" i="1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mathematics</a:t>
            </a:r>
            <a:r>
              <a:rPr lang="pl-PL" b="1" i="1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51498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CD4F7240-1F18-41FA-95D5-6D0FCD55EA75}"/>
              </a:ext>
            </a:extLst>
          </p:cNvPr>
          <p:cNvSpPr txBox="1"/>
          <p:nvPr/>
        </p:nvSpPr>
        <p:spPr>
          <a:xfrm>
            <a:off x="3774926" y="1138864"/>
            <a:ext cx="1133644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Realities</a:t>
            </a:r>
            <a:endParaRPr lang="pl-PL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8" name="Obraz 5">
            <a:extLst>
              <a:ext uri="{FF2B5EF4-FFF2-40B4-BE49-F238E27FC236}">
                <a16:creationId xmlns="" xmlns:a16="http://schemas.microsoft.com/office/drawing/2014/main" id="{9BFCA448-E827-428E-A409-6753B2026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362" y="1646682"/>
            <a:ext cx="4365263" cy="31866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pole tekstowe 6">
            <a:extLst>
              <a:ext uri="{FF2B5EF4-FFF2-40B4-BE49-F238E27FC236}">
                <a16:creationId xmlns="" xmlns:a16="http://schemas.microsoft.com/office/drawing/2014/main" id="{29AC7789-8737-4BEF-A507-1A8675D04D85}"/>
              </a:ext>
            </a:extLst>
          </p:cNvPr>
          <p:cNvSpPr txBox="1"/>
          <p:nvPr/>
        </p:nvSpPr>
        <p:spPr>
          <a:xfrm>
            <a:off x="2171748" y="5053111"/>
            <a:ext cx="441249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 Jones,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algebra?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smarter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50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CD4F7240-1F18-41FA-95D5-6D0FCD55EA75}"/>
              </a:ext>
            </a:extLst>
          </p:cNvPr>
          <p:cNvSpPr txBox="1"/>
          <p:nvPr/>
        </p:nvSpPr>
        <p:spPr>
          <a:xfrm>
            <a:off x="3774926" y="1138864"/>
            <a:ext cx="1133644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Realities</a:t>
            </a:r>
            <a:endParaRPr lang="pl-PL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8" name="Obraz 7" descr="handspiano.jpg">
            <a:extLst>
              <a:ext uri="{FF2B5EF4-FFF2-40B4-BE49-F238E27FC236}">
                <a16:creationId xmlns="" xmlns:a16="http://schemas.microsoft.com/office/drawing/2014/main" id="{8AAFC3C8-7A2C-4585-9143-3E4307624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699" y="1574754"/>
            <a:ext cx="3595889" cy="45797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132B8FB6-B431-46B6-9F8B-E9B0899B42F8}"/>
              </a:ext>
            </a:extLst>
          </p:cNvPr>
          <p:cNvSpPr txBox="1"/>
          <p:nvPr/>
        </p:nvSpPr>
        <p:spPr>
          <a:xfrm>
            <a:off x="1072677" y="6260153"/>
            <a:ext cx="628890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patiently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269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CD4F7240-1F18-41FA-95D5-6D0FCD55EA75}"/>
              </a:ext>
            </a:extLst>
          </p:cNvPr>
          <p:cNvSpPr txBox="1"/>
          <p:nvPr/>
        </p:nvSpPr>
        <p:spPr>
          <a:xfrm>
            <a:off x="3774926" y="1138864"/>
            <a:ext cx="1133644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Realities</a:t>
            </a:r>
            <a:endParaRPr lang="pl-PL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8" name="Obraz 7" descr="handspiano.jpg">
            <a:extLst>
              <a:ext uri="{FF2B5EF4-FFF2-40B4-BE49-F238E27FC236}">
                <a16:creationId xmlns="" xmlns:a16="http://schemas.microsoft.com/office/drawing/2014/main" id="{8AAFC3C8-7A2C-4585-9143-3E4307624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699" y="1574754"/>
            <a:ext cx="3595889" cy="45797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8" descr="boy-on-piano.jpg">
            <a:extLst>
              <a:ext uri="{FF2B5EF4-FFF2-40B4-BE49-F238E27FC236}">
                <a16:creationId xmlns="" xmlns:a16="http://schemas.microsoft.com/office/drawing/2014/main" id="{2D2FB16F-2648-4CD3-8A47-B8C7B0B0A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588" y="1567762"/>
            <a:ext cx="3564085" cy="45797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132B8FB6-B431-46B6-9F8B-E9B0899B42F8}"/>
              </a:ext>
            </a:extLst>
          </p:cNvPr>
          <p:cNvSpPr txBox="1"/>
          <p:nvPr/>
        </p:nvSpPr>
        <p:spPr>
          <a:xfrm>
            <a:off x="1072677" y="6260153"/>
            <a:ext cx="628890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patiently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8974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3">
            <a:extLst>
              <a:ext uri="{FF2B5EF4-FFF2-40B4-BE49-F238E27FC236}">
                <a16:creationId xmlns="" xmlns:a16="http://schemas.microsoft.com/office/drawing/2014/main" id="{6672F6CD-91FB-4ECB-9019-A1DE3842809B}"/>
              </a:ext>
            </a:extLst>
          </p:cNvPr>
          <p:cNvSpPr txBox="1"/>
          <p:nvPr/>
        </p:nvSpPr>
        <p:spPr>
          <a:xfrm>
            <a:off x="3603558" y="1177491"/>
            <a:ext cx="1736373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endParaRPr lang="pl-PL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3">
            <a:extLst>
              <a:ext uri="{FF2B5EF4-FFF2-40B4-BE49-F238E27FC236}">
                <a16:creationId xmlns="" xmlns:a16="http://schemas.microsoft.com/office/drawing/2014/main" id="{150FF695-58F4-423D-8CF2-2C075FECEB4D}"/>
              </a:ext>
            </a:extLst>
          </p:cNvPr>
          <p:cNvSpPr txBox="1"/>
          <p:nvPr/>
        </p:nvSpPr>
        <p:spPr>
          <a:xfrm>
            <a:off x="1443055" y="1734152"/>
            <a:ext cx="2121093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pl-PL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u="none" strike="noStrike" kern="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="" xmlns:a16="http://schemas.microsoft.com/office/drawing/2014/main" id="{45E09849-E172-48B7-8CE1-AC8CBD76C4C3}"/>
              </a:ext>
            </a:extLst>
          </p:cNvPr>
          <p:cNvGrpSpPr/>
          <p:nvPr/>
        </p:nvGrpSpPr>
        <p:grpSpPr>
          <a:xfrm>
            <a:off x="1048280" y="2210346"/>
            <a:ext cx="3531868" cy="3966685"/>
            <a:chOff x="1441185" y="1640031"/>
            <a:chExt cx="4226558" cy="5062137"/>
          </a:xfrm>
        </p:grpSpPr>
        <p:sp>
          <p:nvSpPr>
            <p:cNvPr id="11" name="Prostokąt 5">
              <a:extLst>
                <a:ext uri="{FF2B5EF4-FFF2-40B4-BE49-F238E27FC236}">
                  <a16:creationId xmlns="" xmlns:a16="http://schemas.microsoft.com/office/drawing/2014/main" id="{FDE85EB1-9CDD-4D32-995B-E702B9B48859}"/>
                </a:ext>
              </a:extLst>
            </p:cNvPr>
            <p:cNvSpPr/>
            <p:nvPr/>
          </p:nvSpPr>
          <p:spPr>
            <a:xfrm>
              <a:off x="2610090" y="2491218"/>
              <a:ext cx="1716914" cy="543053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Introduce</a:t>
              </a:r>
              <a:endParaRPr lang="pl-PL" sz="1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concept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nr 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</a:p>
          </p:txBody>
        </p:sp>
        <p:sp>
          <p:nvSpPr>
            <p:cNvPr id="12" name="Prostokąt 7">
              <a:extLst>
                <a:ext uri="{FF2B5EF4-FFF2-40B4-BE49-F238E27FC236}">
                  <a16:creationId xmlns="" xmlns:a16="http://schemas.microsoft.com/office/drawing/2014/main" id="{1C3CBCFE-5812-4E50-8286-0B5C54235E33}"/>
                </a:ext>
              </a:extLst>
            </p:cNvPr>
            <p:cNvSpPr/>
            <p:nvPr/>
          </p:nvSpPr>
          <p:spPr>
            <a:xfrm>
              <a:off x="2638437" y="3277090"/>
              <a:ext cx="1716914" cy="518071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Practice</a:t>
              </a:r>
              <a:endParaRPr lang="pl-PL" sz="1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concept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</a:p>
          </p:txBody>
        </p:sp>
        <p:sp>
          <p:nvSpPr>
            <p:cNvPr id="13" name="Prostokąt 8">
              <a:extLst>
                <a:ext uri="{FF2B5EF4-FFF2-40B4-BE49-F238E27FC236}">
                  <a16:creationId xmlns="" xmlns:a16="http://schemas.microsoft.com/office/drawing/2014/main" id="{670DDEE5-6F19-41E0-8F84-CFCCC68FBB46}"/>
                </a:ext>
              </a:extLst>
            </p:cNvPr>
            <p:cNvSpPr/>
            <p:nvPr/>
          </p:nvSpPr>
          <p:spPr>
            <a:xfrm>
              <a:off x="2638437" y="4021759"/>
              <a:ext cx="1716914" cy="518071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1" i="0" u="none" strike="noStrike" kern="1200" cap="none" spc="0" baseline="0" dirty="0">
                  <a:solidFill>
                    <a:srgbClr val="FFFF00"/>
                  </a:solidFill>
                  <a:uFillTx/>
                  <a:latin typeface="Calibri"/>
                </a:rPr>
                <a:t>Test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concept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</a:p>
          </p:txBody>
        </p:sp>
        <p:sp>
          <p:nvSpPr>
            <p:cNvPr id="14" name="Romb 9">
              <a:extLst>
                <a:ext uri="{FF2B5EF4-FFF2-40B4-BE49-F238E27FC236}">
                  <a16:creationId xmlns="" xmlns:a16="http://schemas.microsoft.com/office/drawing/2014/main" id="{5F5173F3-B960-437F-8748-9785DBA1A1A9}"/>
                </a:ext>
              </a:extLst>
            </p:cNvPr>
            <p:cNvSpPr/>
            <p:nvPr/>
          </p:nvSpPr>
          <p:spPr>
            <a:xfrm>
              <a:off x="2775030" y="4786134"/>
              <a:ext cx="1387035" cy="109187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Time </a:t>
              </a: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left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?</a:t>
              </a:r>
            </a:p>
          </p:txBody>
        </p:sp>
        <p:cxnSp>
          <p:nvCxnSpPr>
            <p:cNvPr id="15" name="Łącznik prosty ze strzałką 15">
              <a:extLst>
                <a:ext uri="{FF2B5EF4-FFF2-40B4-BE49-F238E27FC236}">
                  <a16:creationId xmlns="" xmlns:a16="http://schemas.microsoft.com/office/drawing/2014/main" id="{B34769EA-F975-4BF8-957F-5E98F7180CF7}"/>
                </a:ext>
              </a:extLst>
            </p:cNvPr>
            <p:cNvCxnSpPr/>
            <p:nvPr/>
          </p:nvCxnSpPr>
          <p:spPr>
            <a:xfrm>
              <a:off x="3480288" y="3034271"/>
              <a:ext cx="0" cy="24281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6" name="Łącznik prosty ze strzałką 17">
              <a:extLst>
                <a:ext uri="{FF2B5EF4-FFF2-40B4-BE49-F238E27FC236}">
                  <a16:creationId xmlns="" xmlns:a16="http://schemas.microsoft.com/office/drawing/2014/main" id="{D8872AF7-5621-471D-8AE8-D1BC605FF224}"/>
                </a:ext>
              </a:extLst>
            </p:cNvPr>
            <p:cNvCxnSpPr/>
            <p:nvPr/>
          </p:nvCxnSpPr>
          <p:spPr>
            <a:xfrm>
              <a:off x="3496894" y="3795162"/>
              <a:ext cx="0" cy="24281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7" name="Łącznik prosty ze strzałką 18">
              <a:extLst>
                <a:ext uri="{FF2B5EF4-FFF2-40B4-BE49-F238E27FC236}">
                  <a16:creationId xmlns="" xmlns:a16="http://schemas.microsoft.com/office/drawing/2014/main" id="{5DA459FC-7AA2-4810-A5AD-050E0ABF6387}"/>
                </a:ext>
              </a:extLst>
            </p:cNvPr>
            <p:cNvCxnSpPr/>
            <p:nvPr/>
          </p:nvCxnSpPr>
          <p:spPr>
            <a:xfrm>
              <a:off x="3481623" y="4539831"/>
              <a:ext cx="0" cy="24281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sp>
          <p:nvSpPr>
            <p:cNvPr id="18" name="Owal 24">
              <a:extLst>
                <a:ext uri="{FF2B5EF4-FFF2-40B4-BE49-F238E27FC236}">
                  <a16:creationId xmlns="" xmlns:a16="http://schemas.microsoft.com/office/drawing/2014/main" id="{B0DE3552-11C6-4E98-B8EF-7583D620F73C}"/>
                </a:ext>
              </a:extLst>
            </p:cNvPr>
            <p:cNvSpPr/>
            <p:nvPr/>
          </p:nvSpPr>
          <p:spPr>
            <a:xfrm>
              <a:off x="4722473" y="4886443"/>
              <a:ext cx="945270" cy="89124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STOP</a:t>
              </a:r>
            </a:p>
          </p:txBody>
        </p:sp>
        <p:sp>
          <p:nvSpPr>
            <p:cNvPr id="19" name="pole tekstowe 26">
              <a:extLst>
                <a:ext uri="{FF2B5EF4-FFF2-40B4-BE49-F238E27FC236}">
                  <a16:creationId xmlns="" xmlns:a16="http://schemas.microsoft.com/office/drawing/2014/main" id="{146D97CF-D462-4A4A-A5DB-B67C1676482E}"/>
                </a:ext>
              </a:extLst>
            </p:cNvPr>
            <p:cNvSpPr txBox="1"/>
            <p:nvPr/>
          </p:nvSpPr>
          <p:spPr>
            <a:xfrm>
              <a:off x="2896969" y="5728846"/>
              <a:ext cx="571577" cy="4320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YES</a:t>
              </a:r>
            </a:p>
          </p:txBody>
        </p:sp>
        <p:sp>
          <p:nvSpPr>
            <p:cNvPr id="20" name="Prostokąt 6">
              <a:extLst>
                <a:ext uri="{FF2B5EF4-FFF2-40B4-BE49-F238E27FC236}">
                  <a16:creationId xmlns="" xmlns:a16="http://schemas.microsoft.com/office/drawing/2014/main" id="{4624A6FE-72B8-4DA1-BA8B-7B90697FD6C5}"/>
                </a:ext>
              </a:extLst>
            </p:cNvPr>
            <p:cNvSpPr/>
            <p:nvPr/>
          </p:nvSpPr>
          <p:spPr>
            <a:xfrm>
              <a:off x="2638437" y="6084070"/>
              <a:ext cx="1716914" cy="407292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=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+1</a:t>
              </a:r>
            </a:p>
          </p:txBody>
        </p:sp>
        <p:cxnSp>
          <p:nvCxnSpPr>
            <p:cNvPr id="21" name="Łącznik prosty 28">
              <a:extLst>
                <a:ext uri="{FF2B5EF4-FFF2-40B4-BE49-F238E27FC236}">
                  <a16:creationId xmlns="" xmlns:a16="http://schemas.microsoft.com/office/drawing/2014/main" id="{3DFFC8F8-BA28-4E32-8F29-41098D58EA2F}"/>
                </a:ext>
              </a:extLst>
            </p:cNvPr>
            <p:cNvCxnSpPr/>
            <p:nvPr/>
          </p:nvCxnSpPr>
          <p:spPr>
            <a:xfrm>
              <a:off x="3504410" y="6491362"/>
              <a:ext cx="0" cy="210806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22" name="Prostokąt 10">
              <a:extLst>
                <a:ext uri="{FF2B5EF4-FFF2-40B4-BE49-F238E27FC236}">
                  <a16:creationId xmlns="" xmlns:a16="http://schemas.microsoft.com/office/drawing/2014/main" id="{BEDC4F16-C504-4604-B89A-8B0C94C0DDDD}"/>
                </a:ext>
              </a:extLst>
            </p:cNvPr>
            <p:cNvSpPr/>
            <p:nvPr/>
          </p:nvSpPr>
          <p:spPr>
            <a:xfrm>
              <a:off x="2610090" y="1640031"/>
              <a:ext cx="1716914" cy="407292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=1</a:t>
              </a:r>
            </a:p>
          </p:txBody>
        </p:sp>
        <p:cxnSp>
          <p:nvCxnSpPr>
            <p:cNvPr id="23" name="Łącznik prosty ze strzałką 12">
              <a:extLst>
                <a:ext uri="{FF2B5EF4-FFF2-40B4-BE49-F238E27FC236}">
                  <a16:creationId xmlns="" xmlns:a16="http://schemas.microsoft.com/office/drawing/2014/main" id="{B739E834-C5B7-47DE-884A-2874BBE63B08}"/>
                </a:ext>
              </a:extLst>
            </p:cNvPr>
            <p:cNvCxnSpPr>
              <a:stCxn id="22" idx="2"/>
            </p:cNvCxnSpPr>
            <p:nvPr/>
          </p:nvCxnSpPr>
          <p:spPr>
            <a:xfrm>
              <a:off x="3468547" y="2047323"/>
              <a:ext cx="0" cy="41607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24" name="Łącznik prosty 30">
              <a:extLst>
                <a:ext uri="{FF2B5EF4-FFF2-40B4-BE49-F238E27FC236}">
                  <a16:creationId xmlns="" xmlns:a16="http://schemas.microsoft.com/office/drawing/2014/main" id="{B1693AB8-9A55-4210-B682-53C8BA563B6D}"/>
                </a:ext>
              </a:extLst>
            </p:cNvPr>
            <p:cNvCxnSpPr/>
            <p:nvPr/>
          </p:nvCxnSpPr>
          <p:spPr>
            <a:xfrm flipH="1">
              <a:off x="1503337" y="6693280"/>
              <a:ext cx="2001073" cy="0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5" name="Łącznik prosty 34">
              <a:extLst>
                <a:ext uri="{FF2B5EF4-FFF2-40B4-BE49-F238E27FC236}">
                  <a16:creationId xmlns="" xmlns:a16="http://schemas.microsoft.com/office/drawing/2014/main" id="{738BD676-ABEE-4446-BEC6-752304317CCF}"/>
                </a:ext>
              </a:extLst>
            </p:cNvPr>
            <p:cNvCxnSpPr/>
            <p:nvPr/>
          </p:nvCxnSpPr>
          <p:spPr>
            <a:xfrm flipH="1" flipV="1">
              <a:off x="1441185" y="2255367"/>
              <a:ext cx="56949" cy="4437913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6" name="Łącznik prosty ze strzałką 42">
              <a:extLst>
                <a:ext uri="{FF2B5EF4-FFF2-40B4-BE49-F238E27FC236}">
                  <a16:creationId xmlns="" xmlns:a16="http://schemas.microsoft.com/office/drawing/2014/main" id="{5E4C9BBD-C232-4B93-BA71-945EF9CF9602}"/>
                </a:ext>
              </a:extLst>
            </p:cNvPr>
            <p:cNvCxnSpPr/>
            <p:nvPr/>
          </p:nvCxnSpPr>
          <p:spPr>
            <a:xfrm>
              <a:off x="1441185" y="2255367"/>
              <a:ext cx="2027362" cy="0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</p:grpSp>
      <p:cxnSp>
        <p:nvCxnSpPr>
          <p:cNvPr id="27" name="Łącznik prosty ze strzałką 20">
            <a:extLst>
              <a:ext uri="{FF2B5EF4-FFF2-40B4-BE49-F238E27FC236}">
                <a16:creationId xmlns="" xmlns:a16="http://schemas.microsoft.com/office/drawing/2014/main" id="{41DC80B4-26B9-4ECC-A6FA-5387A4F29AED}"/>
              </a:ext>
            </a:extLst>
          </p:cNvPr>
          <p:cNvCxnSpPr/>
          <p:nvPr/>
        </p:nvCxnSpPr>
        <p:spPr>
          <a:xfrm>
            <a:off x="2753345" y="5514141"/>
            <a:ext cx="0" cy="242819"/>
          </a:xfrm>
          <a:prstGeom prst="straightConnector1">
            <a:avLst/>
          </a:prstGeom>
          <a:noFill/>
          <a:ln w="38103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28" name="Łącznik prosty ze strzałką 21">
            <a:extLst>
              <a:ext uri="{FF2B5EF4-FFF2-40B4-BE49-F238E27FC236}">
                <a16:creationId xmlns="" xmlns:a16="http://schemas.microsoft.com/office/drawing/2014/main" id="{A0BE09DF-B4E6-4B5B-9055-14281A13BD41}"/>
              </a:ext>
            </a:extLst>
          </p:cNvPr>
          <p:cNvCxnSpPr/>
          <p:nvPr/>
        </p:nvCxnSpPr>
        <p:spPr>
          <a:xfrm>
            <a:off x="3299080" y="5103421"/>
            <a:ext cx="555214" cy="0"/>
          </a:xfrm>
          <a:prstGeom prst="straightConnector1">
            <a:avLst/>
          </a:prstGeom>
          <a:noFill/>
          <a:ln w="38103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29" name="pole tekstowe 25">
            <a:extLst>
              <a:ext uri="{FF2B5EF4-FFF2-40B4-BE49-F238E27FC236}">
                <a16:creationId xmlns="" xmlns:a16="http://schemas.microsoft.com/office/drawing/2014/main" id="{0642E6BC-FA18-41EE-9DC4-9BA2BB05B8F0}"/>
              </a:ext>
            </a:extLst>
          </p:cNvPr>
          <p:cNvSpPr txBox="1"/>
          <p:nvPr/>
        </p:nvSpPr>
        <p:spPr>
          <a:xfrm>
            <a:off x="3299080" y="4756528"/>
            <a:ext cx="41870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67555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A96561D4-C53C-44FF-B0B7-C48EA3214468}"/>
              </a:ext>
            </a:extLst>
          </p:cNvPr>
          <p:cNvSpPr txBox="1"/>
          <p:nvPr/>
        </p:nvSpPr>
        <p:spPr>
          <a:xfrm>
            <a:off x="1495926" y="2061592"/>
            <a:ext cx="470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0021E381-3B8F-4391-A6DD-8DCCB335ADF4}"/>
              </a:ext>
            </a:extLst>
          </p:cNvPr>
          <p:cNvSpPr txBox="1"/>
          <p:nvPr/>
        </p:nvSpPr>
        <p:spPr>
          <a:xfrm>
            <a:off x="1532021" y="2545971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 we de-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emphasize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72328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A96561D4-C53C-44FF-B0B7-C48EA3214468}"/>
              </a:ext>
            </a:extLst>
          </p:cNvPr>
          <p:cNvSpPr txBox="1"/>
          <p:nvPr/>
        </p:nvSpPr>
        <p:spPr>
          <a:xfrm>
            <a:off x="1495926" y="2061592"/>
            <a:ext cx="470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0021E381-3B8F-4391-A6DD-8DCCB335ADF4}"/>
              </a:ext>
            </a:extLst>
          </p:cNvPr>
          <p:cNvSpPr txBox="1"/>
          <p:nvPr/>
        </p:nvSpPr>
        <p:spPr>
          <a:xfrm>
            <a:off x="1532021" y="2545971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 we de-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emphasize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C77B4D28-EA95-4874-ACE4-E0399D9EE5E9}"/>
              </a:ext>
            </a:extLst>
          </p:cNvPr>
          <p:cNvSpPr txBox="1"/>
          <p:nvPr/>
        </p:nvSpPr>
        <p:spPr>
          <a:xfrm>
            <a:off x="1561408" y="3536386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2C8BB2D8-0646-4EFF-9D0A-E18D0F1B21FA}"/>
              </a:ext>
            </a:extLst>
          </p:cNvPr>
          <p:cNvSpPr txBox="1"/>
          <p:nvPr/>
        </p:nvSpPr>
        <p:spPr>
          <a:xfrm>
            <a:off x="1532021" y="4057745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 we de-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emphasize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38324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509460" y="1105165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europa.jpg">
            <a:extLst>
              <a:ext uri="{FF2B5EF4-FFF2-40B4-BE49-F238E27FC236}">
                <a16:creationId xmlns="" xmlns:a16="http://schemas.microsoft.com/office/drawing/2014/main" id="{7208EAAE-2EBC-40D4-A753-B8B8329003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147" y="1538384"/>
            <a:ext cx="9144000" cy="468052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47AE966B-7FC9-4199-BAE9-0525840238E6}"/>
              </a:ext>
            </a:extLst>
          </p:cNvPr>
          <p:cNvSpPr txBox="1"/>
          <p:nvPr/>
        </p:nvSpPr>
        <p:spPr>
          <a:xfrm>
            <a:off x="194125" y="1152498"/>
            <a:ext cx="8933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Area</a:t>
            </a:r>
            <a:r>
              <a:rPr lang="pl-PL" sz="1600" dirty="0"/>
              <a:t>: </a:t>
            </a:r>
            <a:r>
              <a:rPr lang="pl-PL" sz="1600" b="1" dirty="0"/>
              <a:t>319</a:t>
            </a:r>
            <a:r>
              <a:rPr lang="pl-PL" sz="1600" dirty="0"/>
              <a:t> sq.km         </a:t>
            </a:r>
            <a:r>
              <a:rPr lang="pl-PL" sz="1600" dirty="0" err="1"/>
              <a:t>Population</a:t>
            </a:r>
            <a:r>
              <a:rPr lang="pl-PL" sz="1600" dirty="0"/>
              <a:t>: </a:t>
            </a:r>
            <a:r>
              <a:rPr lang="pl-PL" sz="1600" b="1" dirty="0"/>
              <a:t>38.5 mln         </a:t>
            </a:r>
            <a:r>
              <a:rPr lang="pl-PL" sz="1600" dirty="0"/>
              <a:t>Math </a:t>
            </a:r>
            <a:r>
              <a:rPr lang="pl-PL" sz="1600" dirty="0" err="1"/>
              <a:t>teachers</a:t>
            </a:r>
            <a:r>
              <a:rPr lang="pl-PL" sz="1600" dirty="0"/>
              <a:t>: </a:t>
            </a:r>
            <a:r>
              <a:rPr lang="pl-PL" sz="1600" b="1" dirty="0"/>
              <a:t>30 000         </a:t>
            </a:r>
            <a:r>
              <a:rPr lang="pl-PL" sz="1600" dirty="0" err="1"/>
              <a:t>Masters</a:t>
            </a:r>
            <a:r>
              <a:rPr lang="pl-PL" sz="1600" dirty="0"/>
              <a:t> </a:t>
            </a:r>
            <a:r>
              <a:rPr lang="pl-PL" sz="1600" dirty="0" err="1"/>
              <a:t>Degree</a:t>
            </a:r>
            <a:r>
              <a:rPr lang="pl-PL" sz="1600" dirty="0"/>
              <a:t> in </a:t>
            </a:r>
            <a:r>
              <a:rPr lang="pl-PL" sz="1600" dirty="0" err="1"/>
              <a:t>math</a:t>
            </a:r>
            <a:r>
              <a:rPr lang="pl-PL" sz="1600" dirty="0"/>
              <a:t>: </a:t>
            </a:r>
            <a:r>
              <a:rPr lang="pl-PL" sz="1600" b="1" dirty="0"/>
              <a:t>95%</a:t>
            </a:r>
            <a:r>
              <a:rPr lang="pl-PL" sz="1600" dirty="0"/>
              <a:t>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55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A96561D4-C53C-44FF-B0B7-C48EA3214468}"/>
              </a:ext>
            </a:extLst>
          </p:cNvPr>
          <p:cNvSpPr txBox="1"/>
          <p:nvPr/>
        </p:nvSpPr>
        <p:spPr>
          <a:xfrm>
            <a:off x="1495926" y="2061592"/>
            <a:ext cx="470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0021E381-3B8F-4391-A6DD-8DCCB335ADF4}"/>
              </a:ext>
            </a:extLst>
          </p:cNvPr>
          <p:cNvSpPr txBox="1"/>
          <p:nvPr/>
        </p:nvSpPr>
        <p:spPr>
          <a:xfrm>
            <a:off x="1532021" y="2545971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 we de-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emphasize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C77B4D28-EA95-4874-ACE4-E0399D9EE5E9}"/>
              </a:ext>
            </a:extLst>
          </p:cNvPr>
          <p:cNvSpPr txBox="1"/>
          <p:nvPr/>
        </p:nvSpPr>
        <p:spPr>
          <a:xfrm>
            <a:off x="1561408" y="3536386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2C8BB2D8-0646-4EFF-9D0A-E18D0F1B21FA}"/>
              </a:ext>
            </a:extLst>
          </p:cNvPr>
          <p:cNvSpPr txBox="1"/>
          <p:nvPr/>
        </p:nvSpPr>
        <p:spPr>
          <a:xfrm>
            <a:off x="1532021" y="4057745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 we de-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emphasize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11" name="Prostokąt 1">
            <a:extLst>
              <a:ext uri="{FF2B5EF4-FFF2-40B4-BE49-F238E27FC236}">
                <a16:creationId xmlns="" xmlns:a16="http://schemas.microsoft.com/office/drawing/2014/main" id="{83A85167-83DB-4AB8-962C-C9A374E81F09}"/>
              </a:ext>
            </a:extLst>
          </p:cNvPr>
          <p:cNvSpPr/>
          <p:nvPr/>
        </p:nvSpPr>
        <p:spPr>
          <a:xfrm>
            <a:off x="883140" y="4652307"/>
            <a:ext cx="6034662" cy="1398978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Mathematics is, like literature and art, part of our cultural heritage</a:t>
            </a:r>
          </a:p>
        </p:txBody>
      </p:sp>
    </p:spTree>
    <p:extLst>
      <p:ext uri="{BB962C8B-B14F-4D97-AF65-F5344CB8AC3E}">
        <p14:creationId xmlns:p14="http://schemas.microsoft.com/office/powerpoint/2010/main" val="329906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3">
            <a:extLst>
              <a:ext uri="{FF2B5EF4-FFF2-40B4-BE49-F238E27FC236}">
                <a16:creationId xmlns="" xmlns:a16="http://schemas.microsoft.com/office/drawing/2014/main" id="{6672F6CD-91FB-4ECB-9019-A1DE3842809B}"/>
              </a:ext>
            </a:extLst>
          </p:cNvPr>
          <p:cNvSpPr txBox="1"/>
          <p:nvPr/>
        </p:nvSpPr>
        <p:spPr>
          <a:xfrm>
            <a:off x="3603558" y="1177491"/>
            <a:ext cx="1736373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endParaRPr lang="pl-PL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3">
            <a:extLst>
              <a:ext uri="{FF2B5EF4-FFF2-40B4-BE49-F238E27FC236}">
                <a16:creationId xmlns="" xmlns:a16="http://schemas.microsoft.com/office/drawing/2014/main" id="{150FF695-58F4-423D-8CF2-2C075FECEB4D}"/>
              </a:ext>
            </a:extLst>
          </p:cNvPr>
          <p:cNvSpPr txBox="1"/>
          <p:nvPr/>
        </p:nvSpPr>
        <p:spPr>
          <a:xfrm>
            <a:off x="1443055" y="1734152"/>
            <a:ext cx="2121093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pl-PL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u="none" strike="noStrike" kern="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="" xmlns:a16="http://schemas.microsoft.com/office/drawing/2014/main" id="{45E09849-E172-48B7-8CE1-AC8CBD76C4C3}"/>
              </a:ext>
            </a:extLst>
          </p:cNvPr>
          <p:cNvGrpSpPr/>
          <p:nvPr/>
        </p:nvGrpSpPr>
        <p:grpSpPr>
          <a:xfrm>
            <a:off x="1048280" y="2210346"/>
            <a:ext cx="3531868" cy="3966685"/>
            <a:chOff x="1441185" y="1640031"/>
            <a:chExt cx="4226558" cy="5062137"/>
          </a:xfrm>
        </p:grpSpPr>
        <p:sp>
          <p:nvSpPr>
            <p:cNvPr id="11" name="Prostokąt 5">
              <a:extLst>
                <a:ext uri="{FF2B5EF4-FFF2-40B4-BE49-F238E27FC236}">
                  <a16:creationId xmlns="" xmlns:a16="http://schemas.microsoft.com/office/drawing/2014/main" id="{FDE85EB1-9CDD-4D32-995B-E702B9B48859}"/>
                </a:ext>
              </a:extLst>
            </p:cNvPr>
            <p:cNvSpPr/>
            <p:nvPr/>
          </p:nvSpPr>
          <p:spPr>
            <a:xfrm>
              <a:off x="2610090" y="2491218"/>
              <a:ext cx="1716914" cy="543053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Introduce</a:t>
              </a:r>
              <a:endParaRPr lang="pl-PL" sz="1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concept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nr 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</a:p>
          </p:txBody>
        </p:sp>
        <p:sp>
          <p:nvSpPr>
            <p:cNvPr id="12" name="Prostokąt 7">
              <a:extLst>
                <a:ext uri="{FF2B5EF4-FFF2-40B4-BE49-F238E27FC236}">
                  <a16:creationId xmlns="" xmlns:a16="http://schemas.microsoft.com/office/drawing/2014/main" id="{1C3CBCFE-5812-4E50-8286-0B5C54235E33}"/>
                </a:ext>
              </a:extLst>
            </p:cNvPr>
            <p:cNvSpPr/>
            <p:nvPr/>
          </p:nvSpPr>
          <p:spPr>
            <a:xfrm>
              <a:off x="2638437" y="3277090"/>
              <a:ext cx="1716914" cy="518071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Practice</a:t>
              </a:r>
              <a:endParaRPr lang="pl-PL" sz="1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concept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</a:p>
          </p:txBody>
        </p:sp>
        <p:sp>
          <p:nvSpPr>
            <p:cNvPr id="13" name="Prostokąt 8">
              <a:extLst>
                <a:ext uri="{FF2B5EF4-FFF2-40B4-BE49-F238E27FC236}">
                  <a16:creationId xmlns="" xmlns:a16="http://schemas.microsoft.com/office/drawing/2014/main" id="{670DDEE5-6F19-41E0-8F84-CFCCC68FBB46}"/>
                </a:ext>
              </a:extLst>
            </p:cNvPr>
            <p:cNvSpPr/>
            <p:nvPr/>
          </p:nvSpPr>
          <p:spPr>
            <a:xfrm>
              <a:off x="2638437" y="4021759"/>
              <a:ext cx="1716914" cy="518071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1" i="0" u="none" strike="noStrike" kern="1200" cap="none" spc="0" baseline="0" dirty="0">
                  <a:solidFill>
                    <a:srgbClr val="FFFF00"/>
                  </a:solidFill>
                  <a:uFillTx/>
                  <a:latin typeface="Calibri"/>
                </a:rPr>
                <a:t>Test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concept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</a:p>
          </p:txBody>
        </p:sp>
        <p:sp>
          <p:nvSpPr>
            <p:cNvPr id="14" name="Romb 9">
              <a:extLst>
                <a:ext uri="{FF2B5EF4-FFF2-40B4-BE49-F238E27FC236}">
                  <a16:creationId xmlns="" xmlns:a16="http://schemas.microsoft.com/office/drawing/2014/main" id="{5F5173F3-B960-437F-8748-9785DBA1A1A9}"/>
                </a:ext>
              </a:extLst>
            </p:cNvPr>
            <p:cNvSpPr/>
            <p:nvPr/>
          </p:nvSpPr>
          <p:spPr>
            <a:xfrm>
              <a:off x="2775030" y="4786134"/>
              <a:ext cx="1387035" cy="109187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Time </a:t>
              </a: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left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?</a:t>
              </a:r>
            </a:p>
          </p:txBody>
        </p:sp>
        <p:cxnSp>
          <p:nvCxnSpPr>
            <p:cNvPr id="15" name="Łącznik prosty ze strzałką 15">
              <a:extLst>
                <a:ext uri="{FF2B5EF4-FFF2-40B4-BE49-F238E27FC236}">
                  <a16:creationId xmlns="" xmlns:a16="http://schemas.microsoft.com/office/drawing/2014/main" id="{B34769EA-F975-4BF8-957F-5E98F7180CF7}"/>
                </a:ext>
              </a:extLst>
            </p:cNvPr>
            <p:cNvCxnSpPr/>
            <p:nvPr/>
          </p:nvCxnSpPr>
          <p:spPr>
            <a:xfrm>
              <a:off x="3480288" y="3034271"/>
              <a:ext cx="0" cy="24281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6" name="Łącznik prosty ze strzałką 17">
              <a:extLst>
                <a:ext uri="{FF2B5EF4-FFF2-40B4-BE49-F238E27FC236}">
                  <a16:creationId xmlns="" xmlns:a16="http://schemas.microsoft.com/office/drawing/2014/main" id="{D8872AF7-5621-471D-8AE8-D1BC605FF224}"/>
                </a:ext>
              </a:extLst>
            </p:cNvPr>
            <p:cNvCxnSpPr/>
            <p:nvPr/>
          </p:nvCxnSpPr>
          <p:spPr>
            <a:xfrm>
              <a:off x="3496894" y="3795162"/>
              <a:ext cx="0" cy="24281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7" name="Łącznik prosty ze strzałką 18">
              <a:extLst>
                <a:ext uri="{FF2B5EF4-FFF2-40B4-BE49-F238E27FC236}">
                  <a16:creationId xmlns="" xmlns:a16="http://schemas.microsoft.com/office/drawing/2014/main" id="{5DA459FC-7AA2-4810-A5AD-050E0ABF6387}"/>
                </a:ext>
              </a:extLst>
            </p:cNvPr>
            <p:cNvCxnSpPr/>
            <p:nvPr/>
          </p:nvCxnSpPr>
          <p:spPr>
            <a:xfrm>
              <a:off x="3481623" y="4539831"/>
              <a:ext cx="0" cy="24281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sp>
          <p:nvSpPr>
            <p:cNvPr id="18" name="Owal 24">
              <a:extLst>
                <a:ext uri="{FF2B5EF4-FFF2-40B4-BE49-F238E27FC236}">
                  <a16:creationId xmlns="" xmlns:a16="http://schemas.microsoft.com/office/drawing/2014/main" id="{B0DE3552-11C6-4E98-B8EF-7583D620F73C}"/>
                </a:ext>
              </a:extLst>
            </p:cNvPr>
            <p:cNvSpPr/>
            <p:nvPr/>
          </p:nvSpPr>
          <p:spPr>
            <a:xfrm>
              <a:off x="4722473" y="4886443"/>
              <a:ext cx="945270" cy="89124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STOP</a:t>
              </a:r>
            </a:p>
          </p:txBody>
        </p:sp>
        <p:sp>
          <p:nvSpPr>
            <p:cNvPr id="19" name="pole tekstowe 26">
              <a:extLst>
                <a:ext uri="{FF2B5EF4-FFF2-40B4-BE49-F238E27FC236}">
                  <a16:creationId xmlns="" xmlns:a16="http://schemas.microsoft.com/office/drawing/2014/main" id="{146D97CF-D462-4A4A-A5DB-B67C1676482E}"/>
                </a:ext>
              </a:extLst>
            </p:cNvPr>
            <p:cNvSpPr txBox="1"/>
            <p:nvPr/>
          </p:nvSpPr>
          <p:spPr>
            <a:xfrm>
              <a:off x="2896969" y="5728846"/>
              <a:ext cx="571577" cy="4320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YES</a:t>
              </a:r>
            </a:p>
          </p:txBody>
        </p:sp>
        <p:sp>
          <p:nvSpPr>
            <p:cNvPr id="20" name="Prostokąt 6">
              <a:extLst>
                <a:ext uri="{FF2B5EF4-FFF2-40B4-BE49-F238E27FC236}">
                  <a16:creationId xmlns="" xmlns:a16="http://schemas.microsoft.com/office/drawing/2014/main" id="{4624A6FE-72B8-4DA1-BA8B-7B90697FD6C5}"/>
                </a:ext>
              </a:extLst>
            </p:cNvPr>
            <p:cNvSpPr/>
            <p:nvPr/>
          </p:nvSpPr>
          <p:spPr>
            <a:xfrm>
              <a:off x="2638437" y="6084070"/>
              <a:ext cx="1716914" cy="407292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=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+1</a:t>
              </a:r>
            </a:p>
          </p:txBody>
        </p:sp>
        <p:cxnSp>
          <p:nvCxnSpPr>
            <p:cNvPr id="21" name="Łącznik prosty 28">
              <a:extLst>
                <a:ext uri="{FF2B5EF4-FFF2-40B4-BE49-F238E27FC236}">
                  <a16:creationId xmlns="" xmlns:a16="http://schemas.microsoft.com/office/drawing/2014/main" id="{3DFFC8F8-BA28-4E32-8F29-41098D58EA2F}"/>
                </a:ext>
              </a:extLst>
            </p:cNvPr>
            <p:cNvCxnSpPr/>
            <p:nvPr/>
          </p:nvCxnSpPr>
          <p:spPr>
            <a:xfrm>
              <a:off x="3504410" y="6491362"/>
              <a:ext cx="0" cy="210806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22" name="Prostokąt 10">
              <a:extLst>
                <a:ext uri="{FF2B5EF4-FFF2-40B4-BE49-F238E27FC236}">
                  <a16:creationId xmlns="" xmlns:a16="http://schemas.microsoft.com/office/drawing/2014/main" id="{BEDC4F16-C504-4604-B89A-8B0C94C0DDDD}"/>
                </a:ext>
              </a:extLst>
            </p:cNvPr>
            <p:cNvSpPr/>
            <p:nvPr/>
          </p:nvSpPr>
          <p:spPr>
            <a:xfrm>
              <a:off x="2610090" y="1640031"/>
              <a:ext cx="1716914" cy="407292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=1</a:t>
              </a:r>
            </a:p>
          </p:txBody>
        </p:sp>
        <p:cxnSp>
          <p:nvCxnSpPr>
            <p:cNvPr id="23" name="Łącznik prosty ze strzałką 12">
              <a:extLst>
                <a:ext uri="{FF2B5EF4-FFF2-40B4-BE49-F238E27FC236}">
                  <a16:creationId xmlns="" xmlns:a16="http://schemas.microsoft.com/office/drawing/2014/main" id="{B739E834-C5B7-47DE-884A-2874BBE63B08}"/>
                </a:ext>
              </a:extLst>
            </p:cNvPr>
            <p:cNvCxnSpPr>
              <a:stCxn id="22" idx="2"/>
            </p:cNvCxnSpPr>
            <p:nvPr/>
          </p:nvCxnSpPr>
          <p:spPr>
            <a:xfrm>
              <a:off x="3468547" y="2047323"/>
              <a:ext cx="0" cy="41607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24" name="Łącznik prosty 30">
              <a:extLst>
                <a:ext uri="{FF2B5EF4-FFF2-40B4-BE49-F238E27FC236}">
                  <a16:creationId xmlns="" xmlns:a16="http://schemas.microsoft.com/office/drawing/2014/main" id="{B1693AB8-9A55-4210-B682-53C8BA563B6D}"/>
                </a:ext>
              </a:extLst>
            </p:cNvPr>
            <p:cNvCxnSpPr/>
            <p:nvPr/>
          </p:nvCxnSpPr>
          <p:spPr>
            <a:xfrm flipH="1">
              <a:off x="1503337" y="6693280"/>
              <a:ext cx="2001073" cy="0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5" name="Łącznik prosty 34">
              <a:extLst>
                <a:ext uri="{FF2B5EF4-FFF2-40B4-BE49-F238E27FC236}">
                  <a16:creationId xmlns="" xmlns:a16="http://schemas.microsoft.com/office/drawing/2014/main" id="{738BD676-ABEE-4446-BEC6-752304317CCF}"/>
                </a:ext>
              </a:extLst>
            </p:cNvPr>
            <p:cNvCxnSpPr/>
            <p:nvPr/>
          </p:nvCxnSpPr>
          <p:spPr>
            <a:xfrm flipH="1" flipV="1">
              <a:off x="1441185" y="2255367"/>
              <a:ext cx="56949" cy="4437913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6" name="Łącznik prosty ze strzałką 42">
              <a:extLst>
                <a:ext uri="{FF2B5EF4-FFF2-40B4-BE49-F238E27FC236}">
                  <a16:creationId xmlns="" xmlns:a16="http://schemas.microsoft.com/office/drawing/2014/main" id="{5E4C9BBD-C232-4B93-BA71-945EF9CF9602}"/>
                </a:ext>
              </a:extLst>
            </p:cNvPr>
            <p:cNvCxnSpPr/>
            <p:nvPr/>
          </p:nvCxnSpPr>
          <p:spPr>
            <a:xfrm>
              <a:off x="1441185" y="2255367"/>
              <a:ext cx="2027362" cy="0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</p:grpSp>
      <p:cxnSp>
        <p:nvCxnSpPr>
          <p:cNvPr id="27" name="Łącznik prosty ze strzałką 20">
            <a:extLst>
              <a:ext uri="{FF2B5EF4-FFF2-40B4-BE49-F238E27FC236}">
                <a16:creationId xmlns="" xmlns:a16="http://schemas.microsoft.com/office/drawing/2014/main" id="{41DC80B4-26B9-4ECC-A6FA-5387A4F29AED}"/>
              </a:ext>
            </a:extLst>
          </p:cNvPr>
          <p:cNvCxnSpPr/>
          <p:nvPr/>
        </p:nvCxnSpPr>
        <p:spPr>
          <a:xfrm>
            <a:off x="2753345" y="5514141"/>
            <a:ext cx="0" cy="242819"/>
          </a:xfrm>
          <a:prstGeom prst="straightConnector1">
            <a:avLst/>
          </a:prstGeom>
          <a:noFill/>
          <a:ln w="38103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28" name="Łącznik prosty ze strzałką 21">
            <a:extLst>
              <a:ext uri="{FF2B5EF4-FFF2-40B4-BE49-F238E27FC236}">
                <a16:creationId xmlns="" xmlns:a16="http://schemas.microsoft.com/office/drawing/2014/main" id="{A0BE09DF-B4E6-4B5B-9055-14281A13BD41}"/>
              </a:ext>
            </a:extLst>
          </p:cNvPr>
          <p:cNvCxnSpPr/>
          <p:nvPr/>
        </p:nvCxnSpPr>
        <p:spPr>
          <a:xfrm>
            <a:off x="3299080" y="5103421"/>
            <a:ext cx="555214" cy="0"/>
          </a:xfrm>
          <a:prstGeom prst="straightConnector1">
            <a:avLst/>
          </a:prstGeom>
          <a:noFill/>
          <a:ln w="38103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29" name="pole tekstowe 25">
            <a:extLst>
              <a:ext uri="{FF2B5EF4-FFF2-40B4-BE49-F238E27FC236}">
                <a16:creationId xmlns="" xmlns:a16="http://schemas.microsoft.com/office/drawing/2014/main" id="{0642E6BC-FA18-41EE-9DC4-9BA2BB05B8F0}"/>
              </a:ext>
            </a:extLst>
          </p:cNvPr>
          <p:cNvSpPr txBox="1"/>
          <p:nvPr/>
        </p:nvSpPr>
        <p:spPr>
          <a:xfrm>
            <a:off x="3299080" y="4756528"/>
            <a:ext cx="41870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319368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3">
            <a:extLst>
              <a:ext uri="{FF2B5EF4-FFF2-40B4-BE49-F238E27FC236}">
                <a16:creationId xmlns="" xmlns:a16="http://schemas.microsoft.com/office/drawing/2014/main" id="{6672F6CD-91FB-4ECB-9019-A1DE3842809B}"/>
              </a:ext>
            </a:extLst>
          </p:cNvPr>
          <p:cNvSpPr txBox="1"/>
          <p:nvPr/>
        </p:nvSpPr>
        <p:spPr>
          <a:xfrm>
            <a:off x="3603558" y="1177491"/>
            <a:ext cx="1736373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endParaRPr lang="pl-PL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3">
            <a:extLst>
              <a:ext uri="{FF2B5EF4-FFF2-40B4-BE49-F238E27FC236}">
                <a16:creationId xmlns="" xmlns:a16="http://schemas.microsoft.com/office/drawing/2014/main" id="{150FF695-58F4-423D-8CF2-2C075FECEB4D}"/>
              </a:ext>
            </a:extLst>
          </p:cNvPr>
          <p:cNvSpPr txBox="1"/>
          <p:nvPr/>
        </p:nvSpPr>
        <p:spPr>
          <a:xfrm>
            <a:off x="1443055" y="1734152"/>
            <a:ext cx="2121093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pl-PL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u="none" strike="noStrike" kern="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="" xmlns:a16="http://schemas.microsoft.com/office/drawing/2014/main" id="{45E09849-E172-48B7-8CE1-AC8CBD76C4C3}"/>
              </a:ext>
            </a:extLst>
          </p:cNvPr>
          <p:cNvGrpSpPr/>
          <p:nvPr/>
        </p:nvGrpSpPr>
        <p:grpSpPr>
          <a:xfrm>
            <a:off x="1048280" y="2210346"/>
            <a:ext cx="3531868" cy="3966685"/>
            <a:chOff x="1441185" y="1640031"/>
            <a:chExt cx="4226558" cy="5062137"/>
          </a:xfrm>
        </p:grpSpPr>
        <p:sp>
          <p:nvSpPr>
            <p:cNvPr id="11" name="Prostokąt 5">
              <a:extLst>
                <a:ext uri="{FF2B5EF4-FFF2-40B4-BE49-F238E27FC236}">
                  <a16:creationId xmlns="" xmlns:a16="http://schemas.microsoft.com/office/drawing/2014/main" id="{FDE85EB1-9CDD-4D32-995B-E702B9B48859}"/>
                </a:ext>
              </a:extLst>
            </p:cNvPr>
            <p:cNvSpPr/>
            <p:nvPr/>
          </p:nvSpPr>
          <p:spPr>
            <a:xfrm>
              <a:off x="2610090" y="2491218"/>
              <a:ext cx="1716914" cy="543053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Introduce</a:t>
              </a:r>
              <a:endParaRPr lang="pl-PL" sz="1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concept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nr 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</a:p>
          </p:txBody>
        </p:sp>
        <p:sp>
          <p:nvSpPr>
            <p:cNvPr id="12" name="Prostokąt 7">
              <a:extLst>
                <a:ext uri="{FF2B5EF4-FFF2-40B4-BE49-F238E27FC236}">
                  <a16:creationId xmlns="" xmlns:a16="http://schemas.microsoft.com/office/drawing/2014/main" id="{1C3CBCFE-5812-4E50-8286-0B5C54235E33}"/>
                </a:ext>
              </a:extLst>
            </p:cNvPr>
            <p:cNvSpPr/>
            <p:nvPr/>
          </p:nvSpPr>
          <p:spPr>
            <a:xfrm>
              <a:off x="2638437" y="3277090"/>
              <a:ext cx="1716914" cy="518071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Practice</a:t>
              </a:r>
              <a:endParaRPr lang="pl-PL" sz="1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concept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</a:p>
          </p:txBody>
        </p:sp>
        <p:sp>
          <p:nvSpPr>
            <p:cNvPr id="13" name="Prostokąt 8">
              <a:extLst>
                <a:ext uri="{FF2B5EF4-FFF2-40B4-BE49-F238E27FC236}">
                  <a16:creationId xmlns="" xmlns:a16="http://schemas.microsoft.com/office/drawing/2014/main" id="{670DDEE5-6F19-41E0-8F84-CFCCC68FBB46}"/>
                </a:ext>
              </a:extLst>
            </p:cNvPr>
            <p:cNvSpPr/>
            <p:nvPr/>
          </p:nvSpPr>
          <p:spPr>
            <a:xfrm>
              <a:off x="2638437" y="4021759"/>
              <a:ext cx="1716914" cy="518071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1" i="0" u="none" strike="noStrike" kern="1200" cap="none" spc="0" baseline="0" dirty="0">
                  <a:solidFill>
                    <a:srgbClr val="FFFF00"/>
                  </a:solidFill>
                  <a:uFillTx/>
                  <a:latin typeface="Calibri"/>
                </a:rPr>
                <a:t>Test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concept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</a:p>
          </p:txBody>
        </p:sp>
        <p:sp>
          <p:nvSpPr>
            <p:cNvPr id="14" name="Romb 9">
              <a:extLst>
                <a:ext uri="{FF2B5EF4-FFF2-40B4-BE49-F238E27FC236}">
                  <a16:creationId xmlns="" xmlns:a16="http://schemas.microsoft.com/office/drawing/2014/main" id="{5F5173F3-B960-437F-8748-9785DBA1A1A9}"/>
                </a:ext>
              </a:extLst>
            </p:cNvPr>
            <p:cNvSpPr/>
            <p:nvPr/>
          </p:nvSpPr>
          <p:spPr>
            <a:xfrm>
              <a:off x="2775030" y="4786134"/>
              <a:ext cx="1387035" cy="109187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Time </a:t>
              </a:r>
              <a:r>
                <a:rPr lang="pl-PL" sz="14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left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?</a:t>
              </a:r>
            </a:p>
          </p:txBody>
        </p:sp>
        <p:cxnSp>
          <p:nvCxnSpPr>
            <p:cNvPr id="15" name="Łącznik prosty ze strzałką 15">
              <a:extLst>
                <a:ext uri="{FF2B5EF4-FFF2-40B4-BE49-F238E27FC236}">
                  <a16:creationId xmlns="" xmlns:a16="http://schemas.microsoft.com/office/drawing/2014/main" id="{B34769EA-F975-4BF8-957F-5E98F7180CF7}"/>
                </a:ext>
              </a:extLst>
            </p:cNvPr>
            <p:cNvCxnSpPr/>
            <p:nvPr/>
          </p:nvCxnSpPr>
          <p:spPr>
            <a:xfrm>
              <a:off x="3480288" y="3034271"/>
              <a:ext cx="0" cy="24281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6" name="Łącznik prosty ze strzałką 17">
              <a:extLst>
                <a:ext uri="{FF2B5EF4-FFF2-40B4-BE49-F238E27FC236}">
                  <a16:creationId xmlns="" xmlns:a16="http://schemas.microsoft.com/office/drawing/2014/main" id="{D8872AF7-5621-471D-8AE8-D1BC605FF224}"/>
                </a:ext>
              </a:extLst>
            </p:cNvPr>
            <p:cNvCxnSpPr/>
            <p:nvPr/>
          </p:nvCxnSpPr>
          <p:spPr>
            <a:xfrm>
              <a:off x="3496894" y="3795162"/>
              <a:ext cx="0" cy="24281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7" name="Łącznik prosty ze strzałką 18">
              <a:extLst>
                <a:ext uri="{FF2B5EF4-FFF2-40B4-BE49-F238E27FC236}">
                  <a16:creationId xmlns="" xmlns:a16="http://schemas.microsoft.com/office/drawing/2014/main" id="{5DA459FC-7AA2-4810-A5AD-050E0ABF6387}"/>
                </a:ext>
              </a:extLst>
            </p:cNvPr>
            <p:cNvCxnSpPr/>
            <p:nvPr/>
          </p:nvCxnSpPr>
          <p:spPr>
            <a:xfrm>
              <a:off x="3481623" y="4539831"/>
              <a:ext cx="0" cy="24281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sp>
          <p:nvSpPr>
            <p:cNvPr id="18" name="Owal 24">
              <a:extLst>
                <a:ext uri="{FF2B5EF4-FFF2-40B4-BE49-F238E27FC236}">
                  <a16:creationId xmlns="" xmlns:a16="http://schemas.microsoft.com/office/drawing/2014/main" id="{B0DE3552-11C6-4E98-B8EF-7583D620F73C}"/>
                </a:ext>
              </a:extLst>
            </p:cNvPr>
            <p:cNvSpPr/>
            <p:nvPr/>
          </p:nvSpPr>
          <p:spPr>
            <a:xfrm>
              <a:off x="4722473" y="4886443"/>
              <a:ext cx="945270" cy="89124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STOP</a:t>
              </a:r>
            </a:p>
          </p:txBody>
        </p:sp>
        <p:sp>
          <p:nvSpPr>
            <p:cNvPr id="19" name="pole tekstowe 26">
              <a:extLst>
                <a:ext uri="{FF2B5EF4-FFF2-40B4-BE49-F238E27FC236}">
                  <a16:creationId xmlns="" xmlns:a16="http://schemas.microsoft.com/office/drawing/2014/main" id="{146D97CF-D462-4A4A-A5DB-B67C1676482E}"/>
                </a:ext>
              </a:extLst>
            </p:cNvPr>
            <p:cNvSpPr txBox="1"/>
            <p:nvPr/>
          </p:nvSpPr>
          <p:spPr>
            <a:xfrm>
              <a:off x="2896969" y="5728846"/>
              <a:ext cx="571577" cy="4320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YES</a:t>
              </a:r>
            </a:p>
          </p:txBody>
        </p:sp>
        <p:sp>
          <p:nvSpPr>
            <p:cNvPr id="20" name="Prostokąt 6">
              <a:extLst>
                <a:ext uri="{FF2B5EF4-FFF2-40B4-BE49-F238E27FC236}">
                  <a16:creationId xmlns="" xmlns:a16="http://schemas.microsoft.com/office/drawing/2014/main" id="{4624A6FE-72B8-4DA1-BA8B-7B90697FD6C5}"/>
                </a:ext>
              </a:extLst>
            </p:cNvPr>
            <p:cNvSpPr/>
            <p:nvPr/>
          </p:nvSpPr>
          <p:spPr>
            <a:xfrm>
              <a:off x="2638437" y="6084070"/>
              <a:ext cx="1716914" cy="407292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=</a:t>
              </a: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+1</a:t>
              </a:r>
            </a:p>
          </p:txBody>
        </p:sp>
        <p:cxnSp>
          <p:nvCxnSpPr>
            <p:cNvPr id="21" name="Łącznik prosty 28">
              <a:extLst>
                <a:ext uri="{FF2B5EF4-FFF2-40B4-BE49-F238E27FC236}">
                  <a16:creationId xmlns="" xmlns:a16="http://schemas.microsoft.com/office/drawing/2014/main" id="{3DFFC8F8-BA28-4E32-8F29-41098D58EA2F}"/>
                </a:ext>
              </a:extLst>
            </p:cNvPr>
            <p:cNvCxnSpPr/>
            <p:nvPr/>
          </p:nvCxnSpPr>
          <p:spPr>
            <a:xfrm>
              <a:off x="3504410" y="6491362"/>
              <a:ext cx="0" cy="210806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22" name="Prostokąt 10">
              <a:extLst>
                <a:ext uri="{FF2B5EF4-FFF2-40B4-BE49-F238E27FC236}">
                  <a16:creationId xmlns="" xmlns:a16="http://schemas.microsoft.com/office/drawing/2014/main" id="{BEDC4F16-C504-4604-B89A-8B0C94C0DDDD}"/>
                </a:ext>
              </a:extLst>
            </p:cNvPr>
            <p:cNvSpPr/>
            <p:nvPr/>
          </p:nvSpPr>
          <p:spPr>
            <a:xfrm>
              <a:off x="2610090" y="1640031"/>
              <a:ext cx="1716914" cy="407292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</a:t>
              </a:r>
              <a:r>
                <a:rPr lang="pl-PL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=1</a:t>
              </a:r>
            </a:p>
          </p:txBody>
        </p:sp>
        <p:cxnSp>
          <p:nvCxnSpPr>
            <p:cNvPr id="23" name="Łącznik prosty ze strzałką 12">
              <a:extLst>
                <a:ext uri="{FF2B5EF4-FFF2-40B4-BE49-F238E27FC236}">
                  <a16:creationId xmlns="" xmlns:a16="http://schemas.microsoft.com/office/drawing/2014/main" id="{B739E834-C5B7-47DE-884A-2874BBE63B08}"/>
                </a:ext>
              </a:extLst>
            </p:cNvPr>
            <p:cNvCxnSpPr>
              <a:stCxn id="22" idx="2"/>
            </p:cNvCxnSpPr>
            <p:nvPr/>
          </p:nvCxnSpPr>
          <p:spPr>
            <a:xfrm>
              <a:off x="3468547" y="2047323"/>
              <a:ext cx="0" cy="416079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24" name="Łącznik prosty 30">
              <a:extLst>
                <a:ext uri="{FF2B5EF4-FFF2-40B4-BE49-F238E27FC236}">
                  <a16:creationId xmlns="" xmlns:a16="http://schemas.microsoft.com/office/drawing/2014/main" id="{B1693AB8-9A55-4210-B682-53C8BA563B6D}"/>
                </a:ext>
              </a:extLst>
            </p:cNvPr>
            <p:cNvCxnSpPr/>
            <p:nvPr/>
          </p:nvCxnSpPr>
          <p:spPr>
            <a:xfrm flipH="1">
              <a:off x="1503337" y="6693280"/>
              <a:ext cx="2001073" cy="0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5" name="Łącznik prosty 34">
              <a:extLst>
                <a:ext uri="{FF2B5EF4-FFF2-40B4-BE49-F238E27FC236}">
                  <a16:creationId xmlns="" xmlns:a16="http://schemas.microsoft.com/office/drawing/2014/main" id="{738BD676-ABEE-4446-BEC6-752304317CCF}"/>
                </a:ext>
              </a:extLst>
            </p:cNvPr>
            <p:cNvCxnSpPr/>
            <p:nvPr/>
          </p:nvCxnSpPr>
          <p:spPr>
            <a:xfrm flipH="1" flipV="1">
              <a:off x="1441185" y="2255367"/>
              <a:ext cx="56949" cy="4437913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6" name="Łącznik prosty ze strzałką 42">
              <a:extLst>
                <a:ext uri="{FF2B5EF4-FFF2-40B4-BE49-F238E27FC236}">
                  <a16:creationId xmlns="" xmlns:a16="http://schemas.microsoft.com/office/drawing/2014/main" id="{5E4C9BBD-C232-4B93-BA71-945EF9CF9602}"/>
                </a:ext>
              </a:extLst>
            </p:cNvPr>
            <p:cNvCxnSpPr/>
            <p:nvPr/>
          </p:nvCxnSpPr>
          <p:spPr>
            <a:xfrm>
              <a:off x="1441185" y="2255367"/>
              <a:ext cx="2027362" cy="0"/>
            </a:xfrm>
            <a:prstGeom prst="straightConnector1">
              <a:avLst/>
            </a:prstGeom>
            <a:noFill/>
            <a:ln w="38103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</p:grpSp>
      <p:cxnSp>
        <p:nvCxnSpPr>
          <p:cNvPr id="27" name="Łącznik prosty ze strzałką 20">
            <a:extLst>
              <a:ext uri="{FF2B5EF4-FFF2-40B4-BE49-F238E27FC236}">
                <a16:creationId xmlns="" xmlns:a16="http://schemas.microsoft.com/office/drawing/2014/main" id="{41DC80B4-26B9-4ECC-A6FA-5387A4F29AED}"/>
              </a:ext>
            </a:extLst>
          </p:cNvPr>
          <p:cNvCxnSpPr/>
          <p:nvPr/>
        </p:nvCxnSpPr>
        <p:spPr>
          <a:xfrm>
            <a:off x="2753345" y="5514141"/>
            <a:ext cx="0" cy="242819"/>
          </a:xfrm>
          <a:prstGeom prst="straightConnector1">
            <a:avLst/>
          </a:prstGeom>
          <a:noFill/>
          <a:ln w="38103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28" name="Łącznik prosty ze strzałką 21">
            <a:extLst>
              <a:ext uri="{FF2B5EF4-FFF2-40B4-BE49-F238E27FC236}">
                <a16:creationId xmlns="" xmlns:a16="http://schemas.microsoft.com/office/drawing/2014/main" id="{A0BE09DF-B4E6-4B5B-9055-14281A13BD41}"/>
              </a:ext>
            </a:extLst>
          </p:cNvPr>
          <p:cNvCxnSpPr/>
          <p:nvPr/>
        </p:nvCxnSpPr>
        <p:spPr>
          <a:xfrm>
            <a:off x="3299080" y="5103421"/>
            <a:ext cx="555214" cy="0"/>
          </a:xfrm>
          <a:prstGeom prst="straightConnector1">
            <a:avLst/>
          </a:prstGeom>
          <a:noFill/>
          <a:ln w="38103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29" name="pole tekstowe 25">
            <a:extLst>
              <a:ext uri="{FF2B5EF4-FFF2-40B4-BE49-F238E27FC236}">
                <a16:creationId xmlns="" xmlns:a16="http://schemas.microsoft.com/office/drawing/2014/main" id="{0642E6BC-FA18-41EE-9DC4-9BA2BB05B8F0}"/>
              </a:ext>
            </a:extLst>
          </p:cNvPr>
          <p:cNvSpPr txBox="1"/>
          <p:nvPr/>
        </p:nvSpPr>
        <p:spPr>
          <a:xfrm>
            <a:off x="3299080" y="4756528"/>
            <a:ext cx="41870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NO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="" xmlns:a16="http://schemas.microsoft.com/office/drawing/2014/main" id="{A778E8E2-4DDF-4D7D-8755-EC4BA62F5966}"/>
              </a:ext>
            </a:extLst>
          </p:cNvPr>
          <p:cNvSpPr txBox="1"/>
          <p:nvPr/>
        </p:nvSpPr>
        <p:spPr>
          <a:xfrm>
            <a:off x="5780208" y="1689015"/>
            <a:ext cx="2121093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rocess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Prostokąt: zagięty narożnik 46">
            <a:extLst>
              <a:ext uri="{FF2B5EF4-FFF2-40B4-BE49-F238E27FC236}">
                <a16:creationId xmlns="" xmlns:a16="http://schemas.microsoft.com/office/drawing/2014/main" id="{48A642CC-6BFC-4B85-AD43-9E967D786DE0}"/>
              </a:ext>
            </a:extLst>
          </p:cNvPr>
          <p:cNvSpPr/>
          <p:nvPr/>
        </p:nvSpPr>
        <p:spPr>
          <a:xfrm>
            <a:off x="5605730" y="2476078"/>
            <a:ext cx="2676037" cy="80251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Mathematical </a:t>
            </a:r>
            <a:r>
              <a:rPr lang="pl-PL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pl-PL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argumentation</a:t>
            </a: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rostokąt: zagięty narożnik 47">
            <a:extLst>
              <a:ext uri="{FF2B5EF4-FFF2-40B4-BE49-F238E27FC236}">
                <a16:creationId xmlns="" xmlns:a16="http://schemas.microsoft.com/office/drawing/2014/main" id="{A474A2EB-1D65-415C-9DC0-B8A0BC06237C}"/>
              </a:ext>
            </a:extLst>
          </p:cNvPr>
          <p:cNvSpPr/>
          <p:nvPr/>
        </p:nvSpPr>
        <p:spPr>
          <a:xfrm>
            <a:off x="5589567" y="3688120"/>
            <a:ext cx="2676037" cy="80251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pl-PL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rostokąt: zagięty narożnik 48">
            <a:extLst>
              <a:ext uri="{FF2B5EF4-FFF2-40B4-BE49-F238E27FC236}">
                <a16:creationId xmlns="" xmlns:a16="http://schemas.microsoft.com/office/drawing/2014/main" id="{2C66DFBC-7AF6-4340-B7FC-A0512CDA5BA3}"/>
              </a:ext>
            </a:extLst>
          </p:cNvPr>
          <p:cNvSpPr/>
          <p:nvPr/>
        </p:nvSpPr>
        <p:spPr>
          <a:xfrm>
            <a:off x="5592819" y="4910416"/>
            <a:ext cx="2676037" cy="80251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Mathematical modeling</a:t>
            </a:r>
          </a:p>
        </p:txBody>
      </p:sp>
    </p:spTree>
    <p:extLst>
      <p:ext uri="{BB962C8B-B14F-4D97-AF65-F5344CB8AC3E}">
        <p14:creationId xmlns:p14="http://schemas.microsoft.com/office/powerpoint/2010/main" val="3781267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ECDBADCD-BA9A-4686-A53A-5B989BECAB1A}"/>
              </a:ext>
            </a:extLst>
          </p:cNvPr>
          <p:cNvSpPr txBox="1"/>
          <p:nvPr/>
        </p:nvSpPr>
        <p:spPr>
          <a:xfrm>
            <a:off x="3289653" y="1249930"/>
            <a:ext cx="308289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 err="1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Conclusions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for </a:t>
            </a:r>
            <a:r>
              <a:rPr lang="pl-PL" b="1" dirty="0" err="1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education</a:t>
            </a:r>
            <a:endParaRPr lang="pl-PL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Prostokąt: zagięty narożnik 4">
            <a:extLst>
              <a:ext uri="{FF2B5EF4-FFF2-40B4-BE49-F238E27FC236}">
                <a16:creationId xmlns="" xmlns:a16="http://schemas.microsoft.com/office/drawing/2014/main" id="{F135302C-C825-47DD-BBBA-AB7A65E5998E}"/>
              </a:ext>
            </a:extLst>
          </p:cNvPr>
          <p:cNvSpPr/>
          <p:nvPr/>
        </p:nvSpPr>
        <p:spPr>
          <a:xfrm>
            <a:off x="202012" y="1950400"/>
            <a:ext cx="8435280" cy="991805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29035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Prepare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students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to be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ready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to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deal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also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with </a:t>
            </a:r>
            <a:r>
              <a:rPr lang="pl-PL" sz="2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non-</a:t>
            </a:r>
            <a:r>
              <a:rPr lang="pl-PL" sz="24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routine</a:t>
            </a:r>
            <a:r>
              <a:rPr lang="pl-PL" sz="2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tasks</a:t>
            </a:r>
            <a:endParaRPr lang="pl-PL" sz="24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2" name="Prostokąt: zagięty narożnik 47">
            <a:extLst>
              <a:ext uri="{FF2B5EF4-FFF2-40B4-BE49-F238E27FC236}">
                <a16:creationId xmlns="" xmlns:a16="http://schemas.microsoft.com/office/drawing/2014/main" id="{2A5FEB0A-BC22-4C80-BF40-C33C34459222}"/>
              </a:ext>
            </a:extLst>
          </p:cNvPr>
          <p:cNvSpPr/>
          <p:nvPr/>
        </p:nvSpPr>
        <p:spPr>
          <a:xfrm>
            <a:off x="6462989" y="2540208"/>
            <a:ext cx="2676037" cy="80251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pl-PL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: zagięty narożnik 5">
            <a:extLst>
              <a:ext uri="{FF2B5EF4-FFF2-40B4-BE49-F238E27FC236}">
                <a16:creationId xmlns="" xmlns:a16="http://schemas.microsoft.com/office/drawing/2014/main" id="{1DF962F8-504B-4C85-AF77-0EC9ACAB550B}"/>
              </a:ext>
            </a:extLst>
          </p:cNvPr>
          <p:cNvSpPr/>
          <p:nvPr/>
        </p:nvSpPr>
        <p:spPr>
          <a:xfrm>
            <a:off x="216668" y="3202485"/>
            <a:ext cx="8435280" cy="103426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29035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Prepare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students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to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recognize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and </a:t>
            </a:r>
            <a:r>
              <a:rPr lang="pl-PL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deal</a:t>
            </a:r>
            <a:r>
              <a: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with </a:t>
            </a:r>
            <a:r>
              <a:rPr lang="pl-PL" sz="24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lies</a:t>
            </a:r>
            <a:endParaRPr lang="pl-PL" sz="24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1" name="Prostokąt: zagięty narożnik 46">
            <a:extLst>
              <a:ext uri="{FF2B5EF4-FFF2-40B4-BE49-F238E27FC236}">
                <a16:creationId xmlns="" xmlns:a16="http://schemas.microsoft.com/office/drawing/2014/main" id="{2B055D36-A89D-4BA7-8323-EB36FADD103C}"/>
              </a:ext>
            </a:extLst>
          </p:cNvPr>
          <p:cNvSpPr/>
          <p:nvPr/>
        </p:nvSpPr>
        <p:spPr>
          <a:xfrm>
            <a:off x="6462990" y="3874119"/>
            <a:ext cx="2676037" cy="80251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Mathematical </a:t>
            </a:r>
            <a:r>
              <a:rPr lang="pl-PL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pl-PL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argumentation</a:t>
            </a: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56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BD889F1D-0344-4D1E-9D16-3EEF24A30341}"/>
              </a:ext>
            </a:extLst>
          </p:cNvPr>
          <p:cNvSpPr txBox="1"/>
          <p:nvPr/>
        </p:nvSpPr>
        <p:spPr>
          <a:xfrm>
            <a:off x="420143" y="1073217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       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curriculum (2008)</a:t>
            </a:r>
            <a:endParaRPr lang="en-US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E7BCCEC3-10C3-4093-9180-2DE5D757CD15}"/>
              </a:ext>
            </a:extLst>
          </p:cNvPr>
          <p:cNvGrpSpPr/>
          <p:nvPr/>
        </p:nvGrpSpPr>
        <p:grpSpPr>
          <a:xfrm>
            <a:off x="2847803" y="2445549"/>
            <a:ext cx="2736854" cy="3024185"/>
            <a:chOff x="4006845" y="2492370"/>
            <a:chExt cx="2736854" cy="3024185"/>
          </a:xfrm>
        </p:grpSpPr>
        <p:sp>
          <p:nvSpPr>
            <p:cNvPr id="9" name="Rectangle 5">
              <a:extLst>
                <a:ext uri="{FF2B5EF4-FFF2-40B4-BE49-F238E27FC236}">
                  <a16:creationId xmlns="" xmlns:a16="http://schemas.microsoft.com/office/drawing/2014/main" id="{40842B54-6F35-49C9-9FEB-D922EA0B6DB7}"/>
                </a:ext>
              </a:extLst>
            </p:cNvPr>
            <p:cNvSpPr/>
            <p:nvPr/>
          </p:nvSpPr>
          <p:spPr>
            <a:xfrm>
              <a:off x="4006845" y="2492370"/>
              <a:ext cx="2736854" cy="3024185"/>
            </a:xfrm>
            <a:prstGeom prst="rect">
              <a:avLst/>
            </a:prstGeom>
            <a:solidFill>
              <a:srgbClr val="669900">
                <a:alpha val="67058"/>
              </a:srgbClr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="" xmlns:a16="http://schemas.microsoft.com/office/drawing/2014/main" id="{4DB14A33-9328-4DA4-BD1C-C2359AA5F766}"/>
                </a:ext>
              </a:extLst>
            </p:cNvPr>
            <p:cNvSpPr txBox="1"/>
            <p:nvPr/>
          </p:nvSpPr>
          <p:spPr>
            <a:xfrm>
              <a:off x="4438653" y="3033714"/>
              <a:ext cx="1776414" cy="9239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800" b="1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New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800" b="1" i="1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national</a:t>
              </a:r>
              <a:endParaRPr lang="pl-PL" sz="1800" b="1" i="1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800" b="1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curriculum</a:t>
              </a:r>
            </a:p>
          </p:txBody>
        </p:sp>
      </p:grpSp>
      <p:sp>
        <p:nvSpPr>
          <p:cNvPr id="11" name="AutoShape 12">
            <a:extLst>
              <a:ext uri="{FF2B5EF4-FFF2-40B4-BE49-F238E27FC236}">
                <a16:creationId xmlns="" xmlns:a16="http://schemas.microsoft.com/office/drawing/2014/main" id="{4EFBCAA2-B6EA-4E44-8E77-056042A1A905}"/>
              </a:ext>
            </a:extLst>
          </p:cNvPr>
          <p:cNvSpPr/>
          <p:nvPr/>
        </p:nvSpPr>
        <p:spPr>
          <a:xfrm>
            <a:off x="5882928" y="2943694"/>
            <a:ext cx="2745123" cy="936629"/>
          </a:xfrm>
          <a:custGeom>
            <a:avLst>
              <a:gd name="f0" fmla="val -1958"/>
              <a:gd name="f1" fmla="val 3280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FFFF">
              <a:alpha val="67058"/>
            </a:srgb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="" xmlns:a16="http://schemas.microsoft.com/office/drawing/2014/main" id="{25FEB4D2-9FDA-40C2-8948-27798B05C7F1}"/>
              </a:ext>
            </a:extLst>
          </p:cNvPr>
          <p:cNvSpPr txBox="1"/>
          <p:nvPr/>
        </p:nvSpPr>
        <p:spPr>
          <a:xfrm>
            <a:off x="5882928" y="3042371"/>
            <a:ext cx="2480166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General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</a:rPr>
              <a:t>requirements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</a:rPr>
              <a:t>Specific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</a:rPr>
              <a:t>requirements</a:t>
            </a:r>
            <a:endParaRPr lang="pl-PL" b="0" i="1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805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matura-3.jpg">
            <a:extLst>
              <a:ext uri="{FF2B5EF4-FFF2-40B4-BE49-F238E27FC236}">
                <a16:creationId xmlns="" xmlns:a16="http://schemas.microsoft.com/office/drawing/2014/main" id="{B197D807-CA9A-4297-A246-AAF6572BC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80" y="1667698"/>
            <a:ext cx="7779463" cy="43967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Prostokąt 5">
            <a:extLst>
              <a:ext uri="{FF2B5EF4-FFF2-40B4-BE49-F238E27FC236}">
                <a16:creationId xmlns="" xmlns:a16="http://schemas.microsoft.com/office/drawing/2014/main" id="{BD6E77EF-3AF8-4303-AF36-CCA1315E3033}"/>
              </a:ext>
            </a:extLst>
          </p:cNvPr>
          <p:cNvSpPr/>
          <p:nvPr/>
        </p:nvSpPr>
        <p:spPr>
          <a:xfrm>
            <a:off x="645680" y="5424748"/>
            <a:ext cx="864098" cy="360035"/>
          </a:xfrm>
          <a:prstGeom prst="rect">
            <a:avLst/>
          </a:prstGeom>
          <a:noFill/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Objaśnienie owalne 8">
            <a:extLst>
              <a:ext uri="{FF2B5EF4-FFF2-40B4-BE49-F238E27FC236}">
                <a16:creationId xmlns="" xmlns:a16="http://schemas.microsoft.com/office/drawing/2014/main" id="{28956D45-C62F-46D7-9339-F0EE32600864}"/>
              </a:ext>
            </a:extLst>
          </p:cNvPr>
          <p:cNvSpPr/>
          <p:nvPr/>
        </p:nvSpPr>
        <p:spPr>
          <a:xfrm>
            <a:off x="1124729" y="4007619"/>
            <a:ext cx="1274435" cy="1044692"/>
          </a:xfrm>
          <a:custGeom>
            <a:avLst>
              <a:gd name="f0" fmla="val -354"/>
              <a:gd name="f1" fmla="val 2926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Prove</a:t>
            </a: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014E2FA0-07AA-4F83-923A-39E1F3CB0B0A}"/>
              </a:ext>
            </a:extLst>
          </p:cNvPr>
          <p:cNvSpPr txBox="1"/>
          <p:nvPr/>
        </p:nvSpPr>
        <p:spPr>
          <a:xfrm>
            <a:off x="452227" y="544114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       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Matura 2014 </a:t>
            </a:r>
            <a:endParaRPr lang="en-US" sz="24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3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AA7610EF-49C1-4A82-A11D-3FED563A1AC9}"/>
              </a:ext>
            </a:extLst>
          </p:cNvPr>
          <p:cNvSpPr txBox="1"/>
          <p:nvPr/>
        </p:nvSpPr>
        <p:spPr>
          <a:xfrm>
            <a:off x="452227" y="544114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       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Matura 2014 </a:t>
            </a:r>
            <a:endParaRPr lang="en-US" sz="24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a 11">
            <a:extLst>
              <a:ext uri="{FF2B5EF4-FFF2-40B4-BE49-F238E27FC236}">
                <a16:creationId xmlns="" xmlns:a16="http://schemas.microsoft.com/office/drawing/2014/main" id="{2F244F92-055C-4692-9E9B-C4618325C3A4}"/>
              </a:ext>
            </a:extLst>
          </p:cNvPr>
          <p:cNvGrpSpPr/>
          <p:nvPr/>
        </p:nvGrpSpPr>
        <p:grpSpPr>
          <a:xfrm>
            <a:off x="1129366" y="1544775"/>
            <a:ext cx="6316054" cy="3194832"/>
            <a:chOff x="1524003" y="1196748"/>
            <a:chExt cx="9144000" cy="4762496"/>
          </a:xfrm>
        </p:grpSpPr>
        <p:pic>
          <p:nvPicPr>
            <p:cNvPr id="9" name="Obraz 6" descr="matura-4.jpg">
              <a:extLst>
                <a:ext uri="{FF2B5EF4-FFF2-40B4-BE49-F238E27FC236}">
                  <a16:creationId xmlns="" xmlns:a16="http://schemas.microsoft.com/office/drawing/2014/main" id="{899E333E-D182-419E-90D0-B512B6319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3" y="1196748"/>
              <a:ext cx="9144000" cy="476249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5">
              <a:extLst>
                <a:ext uri="{FF2B5EF4-FFF2-40B4-BE49-F238E27FC236}">
                  <a16:creationId xmlns="" xmlns:a16="http://schemas.microsoft.com/office/drawing/2014/main" id="{5AEF12AD-11F0-4BFA-872F-0835358B9219}"/>
                </a:ext>
              </a:extLst>
            </p:cNvPr>
            <p:cNvSpPr/>
            <p:nvPr/>
          </p:nvSpPr>
          <p:spPr>
            <a:xfrm>
              <a:off x="1524003" y="1916829"/>
              <a:ext cx="1259631" cy="360035"/>
            </a:xfrm>
            <a:prstGeom prst="rect">
              <a:avLst/>
            </a:prstGeom>
            <a:noFill/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1" name="Grupa 12">
            <a:extLst>
              <a:ext uri="{FF2B5EF4-FFF2-40B4-BE49-F238E27FC236}">
                <a16:creationId xmlns="" xmlns:a16="http://schemas.microsoft.com/office/drawing/2014/main" id="{A94E8248-6BB8-4023-9921-F9DF3288A2AB}"/>
              </a:ext>
            </a:extLst>
          </p:cNvPr>
          <p:cNvGrpSpPr/>
          <p:nvPr/>
        </p:nvGrpSpPr>
        <p:grpSpPr>
          <a:xfrm>
            <a:off x="973360" y="2575123"/>
            <a:ext cx="6603722" cy="3014926"/>
            <a:chOff x="1524003" y="2924946"/>
            <a:chExt cx="9144000" cy="4665305"/>
          </a:xfrm>
        </p:grpSpPr>
        <p:pic>
          <p:nvPicPr>
            <p:cNvPr id="12" name="Obraz 7" descr="matura-1.jpg">
              <a:extLst>
                <a:ext uri="{FF2B5EF4-FFF2-40B4-BE49-F238E27FC236}">
                  <a16:creationId xmlns="" xmlns:a16="http://schemas.microsoft.com/office/drawing/2014/main" id="{3002693D-7FFE-4CC0-9E40-81DAC810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3" y="2924946"/>
              <a:ext cx="9144000" cy="466530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3" name="Prostokąt 9">
              <a:extLst>
                <a:ext uri="{FF2B5EF4-FFF2-40B4-BE49-F238E27FC236}">
                  <a16:creationId xmlns="" xmlns:a16="http://schemas.microsoft.com/office/drawing/2014/main" id="{7A92CBFF-D38D-4ACE-BA8E-FE768CA70920}"/>
                </a:ext>
              </a:extLst>
            </p:cNvPr>
            <p:cNvSpPr/>
            <p:nvPr/>
          </p:nvSpPr>
          <p:spPr>
            <a:xfrm>
              <a:off x="1740020" y="3356990"/>
              <a:ext cx="1259631" cy="360035"/>
            </a:xfrm>
            <a:prstGeom prst="rect">
              <a:avLst/>
            </a:prstGeom>
            <a:noFill/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="" xmlns:a16="http://schemas.microsoft.com/office/drawing/2014/main" id="{B91E3072-214F-4D34-AB0D-6F102771442E}"/>
              </a:ext>
            </a:extLst>
          </p:cNvPr>
          <p:cNvGrpSpPr/>
          <p:nvPr/>
        </p:nvGrpSpPr>
        <p:grpSpPr>
          <a:xfrm>
            <a:off x="1022218" y="3589564"/>
            <a:ext cx="6172194" cy="3193386"/>
            <a:chOff x="1102155" y="4436343"/>
            <a:chExt cx="9144000" cy="4720352"/>
          </a:xfrm>
        </p:grpSpPr>
        <p:pic>
          <p:nvPicPr>
            <p:cNvPr id="15" name="Obraz 8" descr="matura-2.jpg">
              <a:extLst>
                <a:ext uri="{FF2B5EF4-FFF2-40B4-BE49-F238E27FC236}">
                  <a16:creationId xmlns="" xmlns:a16="http://schemas.microsoft.com/office/drawing/2014/main" id="{612BD982-F831-4F5A-8822-2D8A4B141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155" y="4436343"/>
              <a:ext cx="9144000" cy="472035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6" name="Prostokąt 15">
              <a:extLst>
                <a:ext uri="{FF2B5EF4-FFF2-40B4-BE49-F238E27FC236}">
                  <a16:creationId xmlns="" xmlns:a16="http://schemas.microsoft.com/office/drawing/2014/main" id="{7B0AFB0C-713F-4256-B466-65E46CA24F7C}"/>
                </a:ext>
              </a:extLst>
            </p:cNvPr>
            <p:cNvSpPr/>
            <p:nvPr/>
          </p:nvSpPr>
          <p:spPr>
            <a:xfrm>
              <a:off x="5921423" y="5009509"/>
              <a:ext cx="1115613" cy="288035"/>
            </a:xfrm>
            <a:prstGeom prst="rect">
              <a:avLst/>
            </a:prstGeom>
            <a:noFill/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7" name="Objaśnienie owalne 17">
            <a:extLst>
              <a:ext uri="{FF2B5EF4-FFF2-40B4-BE49-F238E27FC236}">
                <a16:creationId xmlns="" xmlns:a16="http://schemas.microsoft.com/office/drawing/2014/main" id="{69824493-BAD5-483E-881D-BC3F48060546}"/>
              </a:ext>
            </a:extLst>
          </p:cNvPr>
          <p:cNvSpPr/>
          <p:nvPr/>
        </p:nvSpPr>
        <p:spPr>
          <a:xfrm>
            <a:off x="4973" y="1219256"/>
            <a:ext cx="1182143" cy="941050"/>
          </a:xfrm>
          <a:custGeom>
            <a:avLst>
              <a:gd name="f0" fmla="val 20635"/>
              <a:gd name="f1" fmla="val 2146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Prove</a:t>
            </a:r>
            <a:r>
              <a:rPr lang="pl-PL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l-PL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aśnienie owalne 17">
            <a:extLst>
              <a:ext uri="{FF2B5EF4-FFF2-40B4-BE49-F238E27FC236}">
                <a16:creationId xmlns="" xmlns:a16="http://schemas.microsoft.com/office/drawing/2014/main" id="{58CAC957-D2D8-4123-8989-904CF002F805}"/>
              </a:ext>
            </a:extLst>
          </p:cNvPr>
          <p:cNvSpPr/>
          <p:nvPr/>
        </p:nvSpPr>
        <p:spPr>
          <a:xfrm>
            <a:off x="24063" y="2466078"/>
            <a:ext cx="1075102" cy="1027090"/>
          </a:xfrm>
          <a:custGeom>
            <a:avLst>
              <a:gd name="f0" fmla="val 23944"/>
              <a:gd name="f1" fmla="val 1226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Prove</a:t>
            </a:r>
            <a:r>
              <a:rPr lang="pl-PL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aśnienie owalne 17">
            <a:extLst>
              <a:ext uri="{FF2B5EF4-FFF2-40B4-BE49-F238E27FC236}">
                <a16:creationId xmlns="" xmlns:a16="http://schemas.microsoft.com/office/drawing/2014/main" id="{F4A731F8-B1A9-4D26-9959-F1B5E03C1E85}"/>
              </a:ext>
            </a:extLst>
          </p:cNvPr>
          <p:cNvSpPr/>
          <p:nvPr/>
        </p:nvSpPr>
        <p:spPr>
          <a:xfrm>
            <a:off x="4060668" y="5119524"/>
            <a:ext cx="1182143" cy="941050"/>
          </a:xfrm>
          <a:custGeom>
            <a:avLst>
              <a:gd name="f0" fmla="val 15652"/>
              <a:gd name="f1" fmla="val -2069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Prove</a:t>
            </a:r>
            <a:r>
              <a:rPr lang="pl-PL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l-PL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76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199600A4-0DE1-4400-B87E-089A9DC122B2}"/>
              </a:ext>
            </a:extLst>
          </p:cNvPr>
          <p:cNvSpPr txBox="1"/>
          <p:nvPr/>
        </p:nvSpPr>
        <p:spPr>
          <a:xfrm>
            <a:off x="1383745" y="1144431"/>
            <a:ext cx="6202574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       </a:t>
            </a:r>
            <a:r>
              <a:rPr lang="pl-PL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Egzamin gimnazjalny 2014 </a:t>
            </a:r>
            <a:endParaRPr lang="en-US" sz="24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6" descr="egz-gim.jpg">
            <a:extLst>
              <a:ext uri="{FF2B5EF4-FFF2-40B4-BE49-F238E27FC236}">
                <a16:creationId xmlns="" xmlns:a16="http://schemas.microsoft.com/office/drawing/2014/main" id="{6424A47A-8F5D-4782-861A-EA7075E66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18" y="1813818"/>
            <a:ext cx="7461685" cy="37667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7347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199600A4-0DE1-4400-B87E-089A9DC122B2}"/>
              </a:ext>
            </a:extLst>
          </p:cNvPr>
          <p:cNvSpPr txBox="1"/>
          <p:nvPr/>
        </p:nvSpPr>
        <p:spPr>
          <a:xfrm>
            <a:off x="1383745" y="1144431"/>
            <a:ext cx="6202574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       </a:t>
            </a:r>
            <a:r>
              <a:rPr lang="pl-PL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Egzamin gimnazjalny 2014 </a:t>
            </a:r>
            <a:endParaRPr lang="en-US" sz="24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6" descr="egz-gim.jpg">
            <a:extLst>
              <a:ext uri="{FF2B5EF4-FFF2-40B4-BE49-F238E27FC236}">
                <a16:creationId xmlns="" xmlns:a16="http://schemas.microsoft.com/office/drawing/2014/main" id="{6424A47A-8F5D-4782-861A-EA7075E66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18" y="1813818"/>
            <a:ext cx="7461685" cy="37667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D6182A04-DCC3-4650-AB3A-21002A1D61FF}"/>
              </a:ext>
            </a:extLst>
          </p:cNvPr>
          <p:cNvSpPr txBox="1"/>
          <p:nvPr/>
        </p:nvSpPr>
        <p:spPr>
          <a:xfrm>
            <a:off x="952979" y="5482738"/>
            <a:ext cx="8191021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i="0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Internet:   </a:t>
            </a:r>
            <a:r>
              <a:rPr lang="pl-PL" sz="2400" b="0" i="1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I </a:t>
            </a:r>
            <a:r>
              <a:rPr lang="pl-PL" sz="2400" b="0" i="1" u="none" strike="noStrike" kern="1200" cap="none" spc="0" baseline="0" dirty="0" err="1">
                <a:solidFill>
                  <a:srgbClr val="00B050"/>
                </a:solidFill>
                <a:uFillTx/>
                <a:latin typeface="Calibri"/>
              </a:rPr>
              <a:t>calculated</a:t>
            </a:r>
            <a:r>
              <a:rPr lang="pl-PL" sz="2400" b="0" i="1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 </a:t>
            </a:r>
            <a:r>
              <a:rPr lang="pl-PL" sz="2400" b="0" i="1" u="none" strike="noStrike" kern="1200" cap="none" spc="0" baseline="0" dirty="0" err="1">
                <a:solidFill>
                  <a:srgbClr val="00B050"/>
                </a:solidFill>
                <a:uFillTx/>
                <a:latin typeface="Calibri"/>
              </a:rPr>
              <a:t>like</a:t>
            </a:r>
            <a:r>
              <a:rPr lang="pl-PL" sz="2400" b="0" i="1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 </a:t>
            </a:r>
            <a:r>
              <a:rPr lang="pl-PL" sz="2400" b="0" i="1" u="none" strike="noStrike" kern="1200" cap="none" spc="0" baseline="0" dirty="0" err="1">
                <a:solidFill>
                  <a:srgbClr val="00B050"/>
                </a:solidFill>
                <a:uFillTx/>
                <a:latin typeface="Calibri"/>
              </a:rPr>
              <a:t>crazy</a:t>
            </a:r>
            <a:r>
              <a:rPr lang="pl-PL" sz="2400" b="0" i="1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, </a:t>
            </a:r>
            <a:r>
              <a:rPr lang="pl-PL" sz="2400" b="0" i="1" u="none" strike="noStrike" kern="1200" cap="none" spc="0" baseline="0" dirty="0" err="1">
                <a:solidFill>
                  <a:srgbClr val="00B050"/>
                </a:solidFill>
                <a:uFillTx/>
                <a:latin typeface="Calibri"/>
              </a:rPr>
              <a:t>while</a:t>
            </a:r>
            <a:r>
              <a:rPr lang="pl-PL" sz="2400" b="0" i="1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 </a:t>
            </a:r>
            <a:r>
              <a:rPr lang="pl-PL" sz="2400" b="0" i="1" u="none" strike="noStrike" kern="1200" cap="none" spc="0" baseline="0" dirty="0" err="1">
                <a:solidFill>
                  <a:srgbClr val="00B050"/>
                </a:solidFill>
                <a:uFillTx/>
                <a:latin typeface="Calibri"/>
              </a:rPr>
              <a:t>it</a:t>
            </a:r>
            <a:r>
              <a:rPr lang="pl-PL" sz="2400" b="0" i="1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 was </a:t>
            </a:r>
            <a:r>
              <a:rPr lang="pl-PL" sz="2400" b="0" i="1" u="none" strike="noStrike" kern="1200" cap="none" spc="0" baseline="0" dirty="0" err="1">
                <a:solidFill>
                  <a:srgbClr val="00B050"/>
                </a:solidFill>
                <a:uFillTx/>
                <a:latin typeface="Calibri"/>
              </a:rPr>
              <a:t>enough</a:t>
            </a:r>
            <a:r>
              <a:rPr lang="pl-PL" sz="2400" b="0" i="1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 to </a:t>
            </a:r>
            <a:r>
              <a:rPr lang="pl-PL" sz="2400" b="0" i="1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think</a:t>
            </a:r>
            <a:r>
              <a:rPr lang="pl-PL" sz="2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636124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EA7087AA-1530-459E-B14F-C5FC527420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3481" y="1178536"/>
            <a:ext cx="5820526" cy="604299"/>
          </a:xfrm>
        </p:spPr>
        <p:txBody>
          <a:bodyPr>
            <a:normAutofit/>
          </a:bodyPr>
          <a:lstStyle/>
          <a:p>
            <a:pPr lvl="0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PISA –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a 3">
            <a:extLst>
              <a:ext uri="{FF2B5EF4-FFF2-40B4-BE49-F238E27FC236}">
                <a16:creationId xmlns="" xmlns:a16="http://schemas.microsoft.com/office/drawing/2014/main" id="{863B51A0-FDBF-412C-B82C-C681D6B99926}"/>
              </a:ext>
            </a:extLst>
          </p:cNvPr>
          <p:cNvGrpSpPr/>
          <p:nvPr/>
        </p:nvGrpSpPr>
        <p:grpSpPr>
          <a:xfrm>
            <a:off x="700869" y="1753402"/>
            <a:ext cx="7733753" cy="742295"/>
            <a:chOff x="2016828" y="863605"/>
            <a:chExt cx="8271616" cy="801691"/>
          </a:xfrm>
        </p:grpSpPr>
        <p:sp>
          <p:nvSpPr>
            <p:cNvPr id="9" name="AutoShape 2">
              <a:extLst>
                <a:ext uri="{FF2B5EF4-FFF2-40B4-BE49-F238E27FC236}">
                  <a16:creationId xmlns="" xmlns:a16="http://schemas.microsoft.com/office/drawing/2014/main" id="{9AA0FE83-7130-4E66-B5CD-7D23D282E6E3}"/>
                </a:ext>
              </a:extLst>
            </p:cNvPr>
            <p:cNvSpPr/>
            <p:nvPr/>
          </p:nvSpPr>
          <p:spPr>
            <a:xfrm>
              <a:off x="2016828" y="1090623"/>
              <a:ext cx="8271616" cy="557217"/>
            </a:xfrm>
            <a:custGeom>
              <a:avLst>
                <a:gd name="f0" fmla="val 20282"/>
                <a:gd name="f1" fmla="val 6154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gradFill>
              <a:gsLst>
                <a:gs pos="0">
                  <a:srgbClr val="00FF00"/>
                </a:gs>
                <a:gs pos="100000">
                  <a:srgbClr val="00990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grpSp>
          <p:nvGrpSpPr>
            <p:cNvPr id="10" name="Group 3">
              <a:extLst>
                <a:ext uri="{FF2B5EF4-FFF2-40B4-BE49-F238E27FC236}">
                  <a16:creationId xmlns="" xmlns:a16="http://schemas.microsoft.com/office/drawing/2014/main" id="{4BF77EBC-754A-487D-A129-A236AF663993}"/>
                </a:ext>
              </a:extLst>
            </p:cNvPr>
            <p:cNvGrpSpPr/>
            <p:nvPr/>
          </p:nvGrpSpPr>
          <p:grpSpPr>
            <a:xfrm>
              <a:off x="2779894" y="874724"/>
              <a:ext cx="419865" cy="790572"/>
              <a:chOff x="2779894" y="874724"/>
              <a:chExt cx="419865" cy="790572"/>
            </a:xfrm>
          </p:grpSpPr>
          <p:sp>
            <p:nvSpPr>
              <p:cNvPr id="33" name="Line 4">
                <a:extLst>
                  <a:ext uri="{FF2B5EF4-FFF2-40B4-BE49-F238E27FC236}">
                    <a16:creationId xmlns="" xmlns:a16="http://schemas.microsoft.com/office/drawing/2014/main" id="{907A7E8E-52E3-41F0-9DDE-E0A08DEB80D1}"/>
                  </a:ext>
                </a:extLst>
              </p:cNvPr>
              <p:cNvSpPr/>
              <p:nvPr/>
            </p:nvSpPr>
            <p:spPr>
              <a:xfrm>
                <a:off x="3049908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Text Box 5">
                <a:extLst>
                  <a:ext uri="{FF2B5EF4-FFF2-40B4-BE49-F238E27FC236}">
                    <a16:creationId xmlns="" xmlns:a16="http://schemas.microsoft.com/office/drawing/2014/main" id="{04A84D31-FB43-418A-9E60-807908F6E2E6}"/>
                  </a:ext>
                </a:extLst>
              </p:cNvPr>
              <p:cNvSpPr txBox="1"/>
              <p:nvPr/>
            </p:nvSpPr>
            <p:spPr>
              <a:xfrm>
                <a:off x="2779894" y="874724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358</a:t>
                </a:r>
              </a:p>
            </p:txBody>
          </p:sp>
        </p:grpSp>
        <p:grpSp>
          <p:nvGrpSpPr>
            <p:cNvPr id="11" name="Group 6">
              <a:extLst>
                <a:ext uri="{FF2B5EF4-FFF2-40B4-BE49-F238E27FC236}">
                  <a16:creationId xmlns="" xmlns:a16="http://schemas.microsoft.com/office/drawing/2014/main" id="{ED56178C-6184-4A7A-B1F2-17ED9683C43A}"/>
                </a:ext>
              </a:extLst>
            </p:cNvPr>
            <p:cNvGrpSpPr/>
            <p:nvPr/>
          </p:nvGrpSpPr>
          <p:grpSpPr>
            <a:xfrm>
              <a:off x="3923754" y="863605"/>
              <a:ext cx="419865" cy="801691"/>
              <a:chOff x="3923754" y="863605"/>
              <a:chExt cx="419865" cy="801691"/>
            </a:xfrm>
          </p:grpSpPr>
          <p:sp>
            <p:nvSpPr>
              <p:cNvPr id="31" name="Line 7">
                <a:extLst>
                  <a:ext uri="{FF2B5EF4-FFF2-40B4-BE49-F238E27FC236}">
                    <a16:creationId xmlns="" xmlns:a16="http://schemas.microsoft.com/office/drawing/2014/main" id="{E78093E6-4D83-4691-B1AB-740AE00E8F99}"/>
                  </a:ext>
                </a:extLst>
              </p:cNvPr>
              <p:cNvSpPr/>
              <p:nvPr/>
            </p:nvSpPr>
            <p:spPr>
              <a:xfrm>
                <a:off x="4193776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" name="Text Box 8">
                <a:extLst>
                  <a:ext uri="{FF2B5EF4-FFF2-40B4-BE49-F238E27FC236}">
                    <a16:creationId xmlns="" xmlns:a16="http://schemas.microsoft.com/office/drawing/2014/main" id="{26909CF4-B3B4-4582-B2B0-05D7B4265236}"/>
                  </a:ext>
                </a:extLst>
              </p:cNvPr>
              <p:cNvSpPr txBox="1"/>
              <p:nvPr/>
            </p:nvSpPr>
            <p:spPr>
              <a:xfrm>
                <a:off x="3923754" y="863605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420</a:t>
                </a:r>
              </a:p>
            </p:txBody>
          </p:sp>
        </p:grpSp>
        <p:grpSp>
          <p:nvGrpSpPr>
            <p:cNvPr id="12" name="Group 9">
              <a:extLst>
                <a:ext uri="{FF2B5EF4-FFF2-40B4-BE49-F238E27FC236}">
                  <a16:creationId xmlns="" xmlns:a16="http://schemas.microsoft.com/office/drawing/2014/main" id="{E67EF1D0-B2EC-4BAD-B474-CA17844BD265}"/>
                </a:ext>
              </a:extLst>
            </p:cNvPr>
            <p:cNvGrpSpPr/>
            <p:nvPr/>
          </p:nvGrpSpPr>
          <p:grpSpPr>
            <a:xfrm>
              <a:off x="5069104" y="863605"/>
              <a:ext cx="419865" cy="801691"/>
              <a:chOff x="5069104" y="863605"/>
              <a:chExt cx="419865" cy="801691"/>
            </a:xfrm>
          </p:grpSpPr>
          <p:sp>
            <p:nvSpPr>
              <p:cNvPr id="29" name="Line 10">
                <a:extLst>
                  <a:ext uri="{FF2B5EF4-FFF2-40B4-BE49-F238E27FC236}">
                    <a16:creationId xmlns="" xmlns:a16="http://schemas.microsoft.com/office/drawing/2014/main" id="{CA372F34-1F2D-4948-A81D-8B6E605C8B3A}"/>
                  </a:ext>
                </a:extLst>
              </p:cNvPr>
              <p:cNvSpPr/>
              <p:nvPr/>
            </p:nvSpPr>
            <p:spPr>
              <a:xfrm>
                <a:off x="5339126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Text Box 11">
                <a:extLst>
                  <a:ext uri="{FF2B5EF4-FFF2-40B4-BE49-F238E27FC236}">
                    <a16:creationId xmlns="" xmlns:a16="http://schemas.microsoft.com/office/drawing/2014/main" id="{F0C38FEF-ECA0-49F7-8BE0-0082756BAD95}"/>
                  </a:ext>
                </a:extLst>
              </p:cNvPr>
              <p:cNvSpPr txBox="1"/>
              <p:nvPr/>
            </p:nvSpPr>
            <p:spPr>
              <a:xfrm>
                <a:off x="5069104" y="863605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482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C927854-9E59-497C-A0DE-E24FE93166CD}"/>
                </a:ext>
              </a:extLst>
            </p:cNvPr>
            <p:cNvGrpSpPr/>
            <p:nvPr/>
          </p:nvGrpSpPr>
          <p:grpSpPr>
            <a:xfrm>
              <a:off x="6279733" y="863605"/>
              <a:ext cx="419865" cy="801691"/>
              <a:chOff x="6279733" y="863605"/>
              <a:chExt cx="419865" cy="801691"/>
            </a:xfrm>
          </p:grpSpPr>
          <p:sp>
            <p:nvSpPr>
              <p:cNvPr id="27" name="Line 13">
                <a:extLst>
                  <a:ext uri="{FF2B5EF4-FFF2-40B4-BE49-F238E27FC236}">
                    <a16:creationId xmlns="" xmlns:a16="http://schemas.microsoft.com/office/drawing/2014/main" id="{73BD0B0E-0D0F-4B64-BFA9-B218FD9DB90F}"/>
                  </a:ext>
                </a:extLst>
              </p:cNvPr>
              <p:cNvSpPr/>
              <p:nvPr/>
            </p:nvSpPr>
            <p:spPr>
              <a:xfrm>
                <a:off x="6549746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Text Box 14">
                <a:extLst>
                  <a:ext uri="{FF2B5EF4-FFF2-40B4-BE49-F238E27FC236}">
                    <a16:creationId xmlns="" xmlns:a16="http://schemas.microsoft.com/office/drawing/2014/main" id="{2C87061B-F37D-4C28-9A59-AE02E3354C27}"/>
                  </a:ext>
                </a:extLst>
              </p:cNvPr>
              <p:cNvSpPr txBox="1"/>
              <p:nvPr/>
            </p:nvSpPr>
            <p:spPr>
              <a:xfrm>
                <a:off x="6279733" y="863605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545</a:t>
                </a:r>
              </a:p>
            </p:txBody>
          </p:sp>
        </p:grpSp>
        <p:grpSp>
          <p:nvGrpSpPr>
            <p:cNvPr id="14" name="Group 15">
              <a:extLst>
                <a:ext uri="{FF2B5EF4-FFF2-40B4-BE49-F238E27FC236}">
                  <a16:creationId xmlns="" xmlns:a16="http://schemas.microsoft.com/office/drawing/2014/main" id="{E058B9EA-D8A3-4A5B-B176-28FDB2E67024}"/>
                </a:ext>
              </a:extLst>
            </p:cNvPr>
            <p:cNvGrpSpPr/>
            <p:nvPr/>
          </p:nvGrpSpPr>
          <p:grpSpPr>
            <a:xfrm>
              <a:off x="7490362" y="863605"/>
              <a:ext cx="419865" cy="801691"/>
              <a:chOff x="7490362" y="863605"/>
              <a:chExt cx="419865" cy="801691"/>
            </a:xfrm>
          </p:grpSpPr>
          <p:sp>
            <p:nvSpPr>
              <p:cNvPr id="25" name="Line 16">
                <a:extLst>
                  <a:ext uri="{FF2B5EF4-FFF2-40B4-BE49-F238E27FC236}">
                    <a16:creationId xmlns="" xmlns:a16="http://schemas.microsoft.com/office/drawing/2014/main" id="{4B701FBF-D357-4CD0-BF36-7A808E994709}"/>
                  </a:ext>
                </a:extLst>
              </p:cNvPr>
              <p:cNvSpPr/>
              <p:nvPr/>
            </p:nvSpPr>
            <p:spPr>
              <a:xfrm>
                <a:off x="7758894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Text Box 17">
                <a:extLst>
                  <a:ext uri="{FF2B5EF4-FFF2-40B4-BE49-F238E27FC236}">
                    <a16:creationId xmlns="" xmlns:a16="http://schemas.microsoft.com/office/drawing/2014/main" id="{435174A0-683E-46C9-80D5-2947FD272655}"/>
                  </a:ext>
                </a:extLst>
              </p:cNvPr>
              <p:cNvSpPr txBox="1"/>
              <p:nvPr/>
            </p:nvSpPr>
            <p:spPr>
              <a:xfrm>
                <a:off x="7490362" y="863605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605</a:t>
                </a:r>
              </a:p>
            </p:txBody>
          </p:sp>
        </p:grpSp>
        <p:grpSp>
          <p:nvGrpSpPr>
            <p:cNvPr id="15" name="Group 18">
              <a:extLst>
                <a:ext uri="{FF2B5EF4-FFF2-40B4-BE49-F238E27FC236}">
                  <a16:creationId xmlns="" xmlns:a16="http://schemas.microsoft.com/office/drawing/2014/main" id="{F582547F-308F-48EB-9990-CA7F7B9482D8}"/>
                </a:ext>
              </a:extLst>
            </p:cNvPr>
            <p:cNvGrpSpPr/>
            <p:nvPr/>
          </p:nvGrpSpPr>
          <p:grpSpPr>
            <a:xfrm>
              <a:off x="8702472" y="863605"/>
              <a:ext cx="419865" cy="801691"/>
              <a:chOff x="8702472" y="863605"/>
              <a:chExt cx="419865" cy="801691"/>
            </a:xfrm>
          </p:grpSpPr>
          <p:sp>
            <p:nvSpPr>
              <p:cNvPr id="23" name="Line 19">
                <a:extLst>
                  <a:ext uri="{FF2B5EF4-FFF2-40B4-BE49-F238E27FC236}">
                    <a16:creationId xmlns="" xmlns:a16="http://schemas.microsoft.com/office/drawing/2014/main" id="{AB0B1F1F-1378-4059-850C-E549A3BC73D6}"/>
                  </a:ext>
                </a:extLst>
              </p:cNvPr>
              <p:cNvSpPr/>
              <p:nvPr/>
            </p:nvSpPr>
            <p:spPr>
              <a:xfrm>
                <a:off x="8972485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" name="Text Box 20">
                <a:extLst>
                  <a:ext uri="{FF2B5EF4-FFF2-40B4-BE49-F238E27FC236}">
                    <a16:creationId xmlns="" xmlns:a16="http://schemas.microsoft.com/office/drawing/2014/main" id="{2215777E-9743-4D4F-9D92-63637B673E1B}"/>
                  </a:ext>
                </a:extLst>
              </p:cNvPr>
              <p:cNvSpPr txBox="1"/>
              <p:nvPr/>
            </p:nvSpPr>
            <p:spPr>
              <a:xfrm>
                <a:off x="8702472" y="863605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668</a:t>
                </a:r>
              </a:p>
            </p:txBody>
          </p:sp>
        </p:grpSp>
        <p:sp>
          <p:nvSpPr>
            <p:cNvPr id="16" name="Text Box 21">
              <a:extLst>
                <a:ext uri="{FF2B5EF4-FFF2-40B4-BE49-F238E27FC236}">
                  <a16:creationId xmlns="" xmlns:a16="http://schemas.microsoft.com/office/drawing/2014/main" id="{3AA5D75A-F711-41D2-A789-91A1CDEE7317}"/>
                </a:ext>
              </a:extLst>
            </p:cNvPr>
            <p:cNvSpPr txBox="1"/>
            <p:nvPr/>
          </p:nvSpPr>
          <p:spPr>
            <a:xfrm>
              <a:off x="2391969" y="1198577"/>
              <a:ext cx="507007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&lt; 1</a:t>
              </a:r>
            </a:p>
          </p:txBody>
        </p:sp>
        <p:sp>
          <p:nvSpPr>
            <p:cNvPr id="17" name="Text Box 22">
              <a:extLst>
                <a:ext uri="{FF2B5EF4-FFF2-40B4-BE49-F238E27FC236}">
                  <a16:creationId xmlns="" xmlns:a16="http://schemas.microsoft.com/office/drawing/2014/main" id="{E353BF61-22A8-4F74-A471-65E0E45E59AC}"/>
                </a:ext>
              </a:extLst>
            </p:cNvPr>
            <p:cNvSpPr txBox="1"/>
            <p:nvPr/>
          </p:nvSpPr>
          <p:spPr>
            <a:xfrm>
              <a:off x="3453451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1</a:t>
              </a:r>
            </a:p>
          </p:txBody>
        </p:sp>
        <p:sp>
          <p:nvSpPr>
            <p:cNvPr id="18" name="Text Box 23">
              <a:extLst>
                <a:ext uri="{FF2B5EF4-FFF2-40B4-BE49-F238E27FC236}">
                  <a16:creationId xmlns="" xmlns:a16="http://schemas.microsoft.com/office/drawing/2014/main" id="{634DFC21-4056-40BC-BFE9-B7D48FAE315B}"/>
                </a:ext>
              </a:extLst>
            </p:cNvPr>
            <p:cNvSpPr txBox="1"/>
            <p:nvPr/>
          </p:nvSpPr>
          <p:spPr>
            <a:xfrm>
              <a:off x="4597319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2</a:t>
              </a:r>
            </a:p>
          </p:txBody>
        </p:sp>
        <p:sp>
          <p:nvSpPr>
            <p:cNvPr id="19" name="Text Box 24">
              <a:extLst>
                <a:ext uri="{FF2B5EF4-FFF2-40B4-BE49-F238E27FC236}">
                  <a16:creationId xmlns="" xmlns:a16="http://schemas.microsoft.com/office/drawing/2014/main" id="{63FE971B-C8CD-42E0-AD74-B81BCBC74589}"/>
                </a:ext>
              </a:extLst>
            </p:cNvPr>
            <p:cNvSpPr txBox="1"/>
            <p:nvPr/>
          </p:nvSpPr>
          <p:spPr>
            <a:xfrm>
              <a:off x="5807939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3</a:t>
              </a:r>
            </a:p>
          </p:txBody>
        </p:sp>
        <p:sp>
          <p:nvSpPr>
            <p:cNvPr id="20" name="Text Box 25">
              <a:extLst>
                <a:ext uri="{FF2B5EF4-FFF2-40B4-BE49-F238E27FC236}">
                  <a16:creationId xmlns="" xmlns:a16="http://schemas.microsoft.com/office/drawing/2014/main" id="{95630BB3-94F2-4AFF-9CCC-EEE466BB9FF8}"/>
                </a:ext>
              </a:extLst>
            </p:cNvPr>
            <p:cNvSpPr txBox="1"/>
            <p:nvPr/>
          </p:nvSpPr>
          <p:spPr>
            <a:xfrm>
              <a:off x="7020059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4</a:t>
              </a:r>
            </a:p>
          </p:txBody>
        </p:sp>
        <p:sp>
          <p:nvSpPr>
            <p:cNvPr id="21" name="Text Box 26">
              <a:extLst>
                <a:ext uri="{FF2B5EF4-FFF2-40B4-BE49-F238E27FC236}">
                  <a16:creationId xmlns="" xmlns:a16="http://schemas.microsoft.com/office/drawing/2014/main" id="{6CC2A6E6-3EB7-449F-BCE3-DBE3DF59E148}"/>
                </a:ext>
              </a:extLst>
            </p:cNvPr>
            <p:cNvSpPr txBox="1"/>
            <p:nvPr/>
          </p:nvSpPr>
          <p:spPr>
            <a:xfrm>
              <a:off x="8163918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5</a:t>
              </a:r>
            </a:p>
          </p:txBody>
        </p:sp>
        <p:sp>
          <p:nvSpPr>
            <p:cNvPr id="22" name="Text Box 27">
              <a:extLst>
                <a:ext uri="{FF2B5EF4-FFF2-40B4-BE49-F238E27FC236}">
                  <a16:creationId xmlns="" xmlns:a16="http://schemas.microsoft.com/office/drawing/2014/main" id="{96723A06-78D7-449B-A861-FFFA6802EA25}"/>
                </a:ext>
              </a:extLst>
            </p:cNvPr>
            <p:cNvSpPr txBox="1"/>
            <p:nvPr/>
          </p:nvSpPr>
          <p:spPr>
            <a:xfrm>
              <a:off x="9241017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6</a:t>
              </a:r>
            </a:p>
          </p:txBody>
        </p:sp>
      </p:grpSp>
      <p:grpSp>
        <p:nvGrpSpPr>
          <p:cNvPr id="36" name="Grupa 62">
            <a:extLst>
              <a:ext uri="{FF2B5EF4-FFF2-40B4-BE49-F238E27FC236}">
                <a16:creationId xmlns="" xmlns:a16="http://schemas.microsoft.com/office/drawing/2014/main" id="{76A5A819-E38F-4BD3-A5C0-EB21BD38E823}"/>
              </a:ext>
            </a:extLst>
          </p:cNvPr>
          <p:cNvGrpSpPr/>
          <p:nvPr/>
        </p:nvGrpSpPr>
        <p:grpSpPr>
          <a:xfrm>
            <a:off x="1014488" y="5385793"/>
            <a:ext cx="7062712" cy="808130"/>
            <a:chOff x="2016828" y="4870990"/>
            <a:chExt cx="7807211" cy="1599807"/>
          </a:xfrm>
        </p:grpSpPr>
        <p:sp>
          <p:nvSpPr>
            <p:cNvPr id="37" name="Prostokąt 61">
              <a:extLst>
                <a:ext uri="{FF2B5EF4-FFF2-40B4-BE49-F238E27FC236}">
                  <a16:creationId xmlns="" xmlns:a16="http://schemas.microsoft.com/office/drawing/2014/main" id="{FF918DBB-D485-40E6-AFFC-15C2AE767152}"/>
                </a:ext>
              </a:extLst>
            </p:cNvPr>
            <p:cNvSpPr/>
            <p:nvPr/>
          </p:nvSpPr>
          <p:spPr>
            <a:xfrm>
              <a:off x="8931219" y="4882868"/>
              <a:ext cx="892820" cy="234004"/>
            </a:xfrm>
            <a:prstGeom prst="rect">
              <a:avLst/>
            </a:prstGeom>
            <a:solidFill>
              <a:srgbClr val="BFBFBF"/>
            </a:solidFill>
            <a:ln w="6345" cap="flat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38" name="Grupa 57">
              <a:extLst>
                <a:ext uri="{FF2B5EF4-FFF2-40B4-BE49-F238E27FC236}">
                  <a16:creationId xmlns="" xmlns:a16="http://schemas.microsoft.com/office/drawing/2014/main" id="{62170639-A5B4-4062-B0DB-DD84DFF79F1B}"/>
                </a:ext>
              </a:extLst>
            </p:cNvPr>
            <p:cNvGrpSpPr/>
            <p:nvPr/>
          </p:nvGrpSpPr>
          <p:grpSpPr>
            <a:xfrm>
              <a:off x="2016828" y="4870990"/>
              <a:ext cx="7756589" cy="1599807"/>
              <a:chOff x="2016828" y="4870990"/>
              <a:chExt cx="7756589" cy="1599807"/>
            </a:xfrm>
          </p:grpSpPr>
          <p:grpSp>
            <p:nvGrpSpPr>
              <p:cNvPr id="39" name="Grupa 55">
                <a:extLst>
                  <a:ext uri="{FF2B5EF4-FFF2-40B4-BE49-F238E27FC236}">
                    <a16:creationId xmlns="" xmlns:a16="http://schemas.microsoft.com/office/drawing/2014/main" id="{D21946D9-FCFE-414F-98F3-4CB62FC34A57}"/>
                  </a:ext>
                </a:extLst>
              </p:cNvPr>
              <p:cNvGrpSpPr/>
              <p:nvPr/>
            </p:nvGrpSpPr>
            <p:grpSpPr>
              <a:xfrm>
                <a:off x="2016828" y="4870990"/>
                <a:ext cx="1257300" cy="1599807"/>
                <a:chOff x="2016828" y="4870990"/>
                <a:chExt cx="1257300" cy="1599807"/>
              </a:xfrm>
            </p:grpSpPr>
            <p:sp>
              <p:nvSpPr>
                <p:cNvPr id="44" name="Prostokąt 41">
                  <a:extLst>
                    <a:ext uri="{FF2B5EF4-FFF2-40B4-BE49-F238E27FC236}">
                      <a16:creationId xmlns="" xmlns:a16="http://schemas.microsoft.com/office/drawing/2014/main" id="{B1B8656D-B624-4336-AE43-AB081E15960D}"/>
                    </a:ext>
                  </a:extLst>
                </p:cNvPr>
                <p:cNvSpPr/>
                <p:nvPr/>
              </p:nvSpPr>
              <p:spPr>
                <a:xfrm>
                  <a:off x="2016828" y="4870990"/>
                  <a:ext cx="1257300" cy="234004"/>
                </a:xfrm>
                <a:prstGeom prst="rect">
                  <a:avLst/>
                </a:prstGeom>
                <a:solidFill>
                  <a:srgbClr val="BFBFBF"/>
                </a:solidFill>
                <a:ln w="6345" cap="flat">
                  <a:solidFill>
                    <a:srgbClr val="BFBFB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45" name="Grupa 35">
                  <a:extLst>
                    <a:ext uri="{FF2B5EF4-FFF2-40B4-BE49-F238E27FC236}">
                      <a16:creationId xmlns="" xmlns:a16="http://schemas.microsoft.com/office/drawing/2014/main" id="{1F587AE3-78AE-4CA6-80E5-AD393EADBBCE}"/>
                    </a:ext>
                  </a:extLst>
                </p:cNvPr>
                <p:cNvGrpSpPr/>
                <p:nvPr/>
              </p:nvGrpSpPr>
              <p:grpSpPr>
                <a:xfrm>
                  <a:off x="2346185" y="5104418"/>
                  <a:ext cx="746360" cy="1366379"/>
                  <a:chOff x="2346185" y="5104418"/>
                  <a:chExt cx="746360" cy="1366379"/>
                </a:xfrm>
              </p:grpSpPr>
              <p:sp>
                <p:nvSpPr>
                  <p:cNvPr id="46" name="pole tekstowe 32">
                    <a:extLst>
                      <a:ext uri="{FF2B5EF4-FFF2-40B4-BE49-F238E27FC236}">
                        <a16:creationId xmlns="" xmlns:a16="http://schemas.microsoft.com/office/drawing/2014/main" id="{2359306D-7655-4731-B7BC-C6E60117AF89}"/>
                      </a:ext>
                    </a:extLst>
                  </p:cNvPr>
                  <p:cNvSpPr txBox="1"/>
                  <p:nvPr/>
                </p:nvSpPr>
                <p:spPr>
                  <a:xfrm>
                    <a:off x="2346185" y="5104418"/>
                    <a:ext cx="734491" cy="369335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non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pl-PL" sz="1800" b="1" i="0" u="none" strike="noStrike" kern="1200" cap="none" spc="0" baseline="0">
                        <a:solidFill>
                          <a:srgbClr val="002060"/>
                        </a:solidFill>
                        <a:uFillTx/>
                        <a:latin typeface="Cambria" pitchFamily="18"/>
                      </a:rPr>
                      <a:t>6,8%</a:t>
                    </a:r>
                    <a:endParaRPr lang="en-US" sz="1800" b="1" i="0" u="none" strike="noStrike" kern="1200" cap="none" spc="0" baseline="0">
                      <a:solidFill>
                        <a:srgbClr val="002060"/>
                      </a:solidFill>
                      <a:uFillTx/>
                      <a:latin typeface="Cambria" pitchFamily="18"/>
                    </a:endParaRPr>
                  </a:p>
                </p:txBody>
              </p:sp>
              <p:sp>
                <p:nvSpPr>
                  <p:cNvPr id="47" name="pole tekstowe 33">
                    <a:extLst>
                      <a:ext uri="{FF2B5EF4-FFF2-40B4-BE49-F238E27FC236}">
                        <a16:creationId xmlns="" xmlns:a16="http://schemas.microsoft.com/office/drawing/2014/main" id="{27A51FF2-3FD6-4290-BFC3-B2817B7E95B0}"/>
                      </a:ext>
                    </a:extLst>
                  </p:cNvPr>
                  <p:cNvSpPr txBox="1"/>
                  <p:nvPr/>
                </p:nvSpPr>
                <p:spPr>
                  <a:xfrm>
                    <a:off x="2358054" y="6101462"/>
                    <a:ext cx="734491" cy="369335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non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pl-PL" sz="1800" b="1" i="0" u="none" strike="noStrike" kern="1200" cap="none" spc="0" baseline="0">
                        <a:solidFill>
                          <a:srgbClr val="002060"/>
                        </a:solidFill>
                        <a:uFillTx/>
                        <a:latin typeface="Cambria" pitchFamily="18"/>
                      </a:rPr>
                      <a:t>3,3%</a:t>
                    </a:r>
                    <a:endParaRPr lang="en-US" sz="1800" b="1" i="0" u="none" strike="noStrike" kern="1200" cap="none" spc="0" baseline="0">
                      <a:solidFill>
                        <a:srgbClr val="002060"/>
                      </a:solidFill>
                      <a:uFillTx/>
                      <a:latin typeface="Cambria" pitchFamily="18"/>
                    </a:endParaRPr>
                  </a:p>
                </p:txBody>
              </p:sp>
              <p:sp>
                <p:nvSpPr>
                  <p:cNvPr id="48" name="Strzałka w dół 34">
                    <a:extLst>
                      <a:ext uri="{FF2B5EF4-FFF2-40B4-BE49-F238E27FC236}">
                        <a16:creationId xmlns="" xmlns:a16="http://schemas.microsoft.com/office/drawing/2014/main" id="{EAB45D94-26AC-465D-BCFD-A3D72C3C8121}"/>
                      </a:ext>
                    </a:extLst>
                  </p:cNvPr>
                  <p:cNvSpPr/>
                  <p:nvPr/>
                </p:nvSpPr>
                <p:spPr>
                  <a:xfrm>
                    <a:off x="2399778" y="5728575"/>
                    <a:ext cx="484632" cy="557267"/>
                  </a:xfrm>
                  <a:custGeom>
                    <a:avLst>
                      <a:gd name="f0" fmla="val 12680"/>
                      <a:gd name="f1" fmla="val 5400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-270"/>
                      <a:gd name="f11" fmla="+- 0 0 -90"/>
                      <a:gd name="f12" fmla="*/ f5 1 21600"/>
                      <a:gd name="f13" fmla="*/ f6 1 21600"/>
                      <a:gd name="f14" fmla="+- f8 0 f7"/>
                      <a:gd name="f15" fmla="pin 0 f1 10800"/>
                      <a:gd name="f16" fmla="pin 0 f0 216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19"/>
                      <a:gd name="f27" fmla="+- 21600 0 f20"/>
                      <a:gd name="f28" fmla="*/ 0 f21 1"/>
                      <a:gd name="f29" fmla="*/ 21600 f21 1"/>
                      <a:gd name="f30" fmla="*/ f19 f12 1"/>
                      <a:gd name="f31" fmla="*/ f20 f13 1"/>
                      <a:gd name="f32" fmla="+- f24 0 f3"/>
                      <a:gd name="f33" fmla="+- f25 0 f3"/>
                      <a:gd name="f34" fmla="*/ f27 f19 1"/>
                      <a:gd name="f35" fmla="*/ f28 1 f21"/>
                      <a:gd name="f36" fmla="*/ f29 1 f21"/>
                      <a:gd name="f37" fmla="*/ f26 f12 1"/>
                      <a:gd name="f38" fmla="*/ f34 1 10800"/>
                      <a:gd name="f39" fmla="*/ f35 f13 1"/>
                      <a:gd name="f40" fmla="*/ f35 f12 1"/>
                      <a:gd name="f41" fmla="*/ f36 f12 1"/>
                      <a:gd name="f42" fmla="+- f20 f38 0"/>
                      <a:gd name="f43" fmla="*/ f42 f13 1"/>
                    </a:gdLst>
                    <a:ahLst>
                      <a:ahXY gdRefX="f1" minX="f7" maxX="f9" gdRefY="f0" minY="f7" maxY="f8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40" y="f31"/>
                      </a:cxn>
                      <a:cxn ang="f33">
                        <a:pos x="f41" y="f31"/>
                      </a:cxn>
                    </a:cxnLst>
                    <a:rect l="f30" t="f39" r="f37" b="f43"/>
                    <a:pathLst>
                      <a:path w="21600" h="21600">
                        <a:moveTo>
                          <a:pt x="f19" y="f7"/>
                        </a:moveTo>
                        <a:lnTo>
                          <a:pt x="f19" y="f20"/>
                        </a:lnTo>
                        <a:lnTo>
                          <a:pt x="f7" y="f20"/>
                        </a:lnTo>
                        <a:lnTo>
                          <a:pt x="f9" y="f8"/>
                        </a:lnTo>
                        <a:lnTo>
                          <a:pt x="f8" y="f20"/>
                        </a:lnTo>
                        <a:lnTo>
                          <a:pt x="f26" y="f20"/>
                        </a:lnTo>
                        <a:lnTo>
                          <a:pt x="f26" y="f7"/>
                        </a:lnTo>
                        <a:close/>
                      </a:path>
                    </a:pathLst>
                  </a:custGeom>
                  <a:solidFill>
                    <a:srgbClr val="5B9BD5"/>
                  </a:solidFill>
                  <a:ln cap="flat">
                    <a:noFill/>
                    <a:prstDash val="solid"/>
                  </a:ln>
                </p:spPr>
                <p:txBody>
                  <a:bodyPr vert="horz" wrap="square" lIns="91440" tIns="45720" rIns="91440" bIns="45720" anchor="ctr" anchorCtr="1" compatLnSpc="1">
                    <a:noAutofit/>
                  </a:bodyPr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1800" b="0" i="0" u="none" strike="noStrike" kern="1200" cap="none" spc="0" baseline="0">
                      <a:solidFill>
                        <a:srgbClr val="FFFFFF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40" name="Grupa 40">
                <a:extLst>
                  <a:ext uri="{FF2B5EF4-FFF2-40B4-BE49-F238E27FC236}">
                    <a16:creationId xmlns="" xmlns:a16="http://schemas.microsoft.com/office/drawing/2014/main" id="{B78D12F4-6661-4175-B1E1-F848167DD2A6}"/>
                  </a:ext>
                </a:extLst>
              </p:cNvPr>
              <p:cNvGrpSpPr/>
              <p:nvPr/>
            </p:nvGrpSpPr>
            <p:grpSpPr>
              <a:xfrm>
                <a:off x="9029398" y="5113306"/>
                <a:ext cx="744019" cy="1344918"/>
                <a:chOff x="9029398" y="5113306"/>
                <a:chExt cx="744019" cy="1344918"/>
              </a:xfrm>
            </p:grpSpPr>
            <p:sp>
              <p:nvSpPr>
                <p:cNvPr id="41" name="pole tekstowe 37">
                  <a:extLst>
                    <a:ext uri="{FF2B5EF4-FFF2-40B4-BE49-F238E27FC236}">
                      <a16:creationId xmlns="" xmlns:a16="http://schemas.microsoft.com/office/drawing/2014/main" id="{C8543C32-80D6-46DC-9564-5C0C63C980C1}"/>
                    </a:ext>
                  </a:extLst>
                </p:cNvPr>
                <p:cNvSpPr txBox="1"/>
                <p:nvPr/>
              </p:nvSpPr>
              <p:spPr>
                <a:xfrm>
                  <a:off x="9038926" y="5113306"/>
                  <a:ext cx="734491" cy="369335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l-PL" sz="1800" b="1" i="0" u="none" strike="noStrike" kern="1200" cap="none" spc="0" baseline="0">
                      <a:solidFill>
                        <a:srgbClr val="002060"/>
                      </a:solidFill>
                      <a:uFillTx/>
                      <a:latin typeface="Cambria" pitchFamily="18"/>
                    </a:rPr>
                    <a:t>5,0%</a:t>
                  </a:r>
                  <a:endParaRPr lang="en-US" sz="1800" b="1" i="0" u="none" strike="noStrike" kern="1200" cap="none" spc="0" baseline="0">
                    <a:solidFill>
                      <a:srgbClr val="002060"/>
                    </a:solidFill>
                    <a:uFillTx/>
                    <a:latin typeface="Cambria" pitchFamily="18"/>
                  </a:endParaRPr>
                </a:p>
              </p:txBody>
            </p:sp>
            <p:sp>
              <p:nvSpPr>
                <p:cNvPr id="42" name="pole tekstowe 38">
                  <a:extLst>
                    <a:ext uri="{FF2B5EF4-FFF2-40B4-BE49-F238E27FC236}">
                      <a16:creationId xmlns="" xmlns:a16="http://schemas.microsoft.com/office/drawing/2014/main" id="{C2D21774-1B1D-4CC6-B906-EB6AC9BC8537}"/>
                    </a:ext>
                  </a:extLst>
                </p:cNvPr>
                <p:cNvSpPr txBox="1"/>
                <p:nvPr/>
              </p:nvSpPr>
              <p:spPr>
                <a:xfrm>
                  <a:off x="9029398" y="6088889"/>
                  <a:ext cx="734491" cy="369335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l-PL" sz="1800" b="1" i="0" u="none" strike="noStrike" kern="1200" cap="none" spc="0" baseline="0">
                      <a:solidFill>
                        <a:srgbClr val="002060"/>
                      </a:solidFill>
                      <a:uFillTx/>
                      <a:latin typeface="Cambria" pitchFamily="18"/>
                    </a:rPr>
                    <a:t>2,3%</a:t>
                  </a:r>
                  <a:endParaRPr lang="en-US" sz="1800" b="1" i="0" u="none" strike="noStrike" kern="1200" cap="none" spc="0" baseline="0">
                    <a:solidFill>
                      <a:srgbClr val="002060"/>
                    </a:solidFill>
                    <a:uFillTx/>
                    <a:latin typeface="Cambria" pitchFamily="18"/>
                  </a:endParaRPr>
                </a:p>
              </p:txBody>
            </p:sp>
            <p:sp>
              <p:nvSpPr>
                <p:cNvPr id="43" name="Strzałka w dół 39">
                  <a:extLst>
                    <a:ext uri="{FF2B5EF4-FFF2-40B4-BE49-F238E27FC236}">
                      <a16:creationId xmlns="" xmlns:a16="http://schemas.microsoft.com/office/drawing/2014/main" id="{4F57628C-72C5-4624-AD9C-959D3C854A23}"/>
                    </a:ext>
                  </a:extLst>
                </p:cNvPr>
                <p:cNvSpPr/>
                <p:nvPr/>
              </p:nvSpPr>
              <p:spPr>
                <a:xfrm rot="10799991">
                  <a:off x="9065743" y="5648270"/>
                  <a:ext cx="484632" cy="557263"/>
                </a:xfrm>
                <a:custGeom>
                  <a:avLst>
                    <a:gd name="f0" fmla="val 13224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-270"/>
                    <a:gd name="f11" fmla="+- 0 0 -90"/>
                    <a:gd name="f12" fmla="*/ f5 1 21600"/>
                    <a:gd name="f13" fmla="*/ f6 1 21600"/>
                    <a:gd name="f14" fmla="+- f8 0 f7"/>
                    <a:gd name="f15" fmla="pin 0 f1 10800"/>
                    <a:gd name="f16" fmla="pin 0 f0 216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19"/>
                    <a:gd name="f27" fmla="+- 21600 0 f20"/>
                    <a:gd name="f28" fmla="*/ 0 f21 1"/>
                    <a:gd name="f29" fmla="*/ 21600 f21 1"/>
                    <a:gd name="f30" fmla="*/ f19 f12 1"/>
                    <a:gd name="f31" fmla="*/ f20 f13 1"/>
                    <a:gd name="f32" fmla="+- f24 0 f3"/>
                    <a:gd name="f33" fmla="+- f25 0 f3"/>
                    <a:gd name="f34" fmla="*/ f27 f19 1"/>
                    <a:gd name="f35" fmla="*/ f28 1 f21"/>
                    <a:gd name="f36" fmla="*/ f29 1 f21"/>
                    <a:gd name="f37" fmla="*/ f26 f12 1"/>
                    <a:gd name="f38" fmla="*/ f34 1 10800"/>
                    <a:gd name="f39" fmla="*/ f35 f13 1"/>
                    <a:gd name="f40" fmla="*/ f35 f12 1"/>
                    <a:gd name="f41" fmla="*/ f36 f12 1"/>
                    <a:gd name="f42" fmla="+- f20 f38 0"/>
                    <a:gd name="f43" fmla="*/ f42 f13 1"/>
                  </a:gdLst>
                  <a:ahLst>
                    <a:ahXY gdRefX="f1" minX="f7" maxX="f9" gdRefY="f0" minY="f7" maxY="f8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1"/>
                    </a:cxn>
                    <a:cxn ang="f33">
                      <a:pos x="f41" y="f31"/>
                    </a:cxn>
                  </a:cxnLst>
                  <a:rect l="f30" t="f39" r="f37" b="f43"/>
                  <a:pathLst>
                    <a:path w="21600" h="21600">
                      <a:moveTo>
                        <a:pt x="f19" y="f7"/>
                      </a:moveTo>
                      <a:lnTo>
                        <a:pt x="f19" y="f20"/>
                      </a:lnTo>
                      <a:lnTo>
                        <a:pt x="f7" y="f20"/>
                      </a:lnTo>
                      <a:lnTo>
                        <a:pt x="f9" y="f8"/>
                      </a:lnTo>
                      <a:lnTo>
                        <a:pt x="f8" y="f20"/>
                      </a:lnTo>
                      <a:lnTo>
                        <a:pt x="f26" y="f20"/>
                      </a:lnTo>
                      <a:lnTo>
                        <a:pt x="f26" y="f7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</p:grpSp>
      </p:grpSp>
      <p:graphicFrame>
        <p:nvGraphicFramePr>
          <p:cNvPr id="35" name="Wykres 30">
            <a:extLst>
              <a:ext uri="{FF2B5EF4-FFF2-40B4-BE49-F238E27FC236}">
                <a16:creationId xmlns="" xmlns:a16="http://schemas.microsoft.com/office/drawing/2014/main" id="{DC6FCC68-2FA0-41D9-9A3A-B6D29E808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326036"/>
              </p:ext>
            </p:extLst>
          </p:nvPr>
        </p:nvGraphicFramePr>
        <p:xfrm>
          <a:off x="594672" y="2720927"/>
          <a:ext cx="7628589" cy="309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027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000282DC-C8BB-4CDE-81C0-6A0F3F7D2A7E}"/>
              </a:ext>
            </a:extLst>
          </p:cNvPr>
          <p:cNvSpPr txBox="1"/>
          <p:nvPr/>
        </p:nvSpPr>
        <p:spPr>
          <a:xfrm>
            <a:off x="3237516" y="1034590"/>
            <a:ext cx="226010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Winds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of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change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8" name="Obraz 6">
            <a:extLst>
              <a:ext uri="{FF2B5EF4-FFF2-40B4-BE49-F238E27FC236}">
                <a16:creationId xmlns="" xmlns:a16="http://schemas.microsoft.com/office/drawing/2014/main" id="{51F5FA08-5173-4424-80B4-88AF5CA8E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30" y="1436077"/>
            <a:ext cx="5724528" cy="225742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upa 8">
            <a:extLst>
              <a:ext uri="{FF2B5EF4-FFF2-40B4-BE49-F238E27FC236}">
                <a16:creationId xmlns="" xmlns:a16="http://schemas.microsoft.com/office/drawing/2014/main" id="{3EDD28BD-2E1E-4604-9F59-1F1C8C2CDD5D}"/>
              </a:ext>
            </a:extLst>
          </p:cNvPr>
          <p:cNvGrpSpPr/>
          <p:nvPr/>
        </p:nvGrpSpPr>
        <p:grpSpPr>
          <a:xfrm>
            <a:off x="2133462" y="2196131"/>
            <a:ext cx="1045598" cy="535637"/>
            <a:chOff x="4283104" y="2244257"/>
            <a:chExt cx="1045598" cy="535637"/>
          </a:xfrm>
        </p:grpSpPr>
        <p:sp>
          <p:nvSpPr>
            <p:cNvPr id="10" name="Prostokąt: zaokrąglone rogi 7">
              <a:extLst>
                <a:ext uri="{FF2B5EF4-FFF2-40B4-BE49-F238E27FC236}">
                  <a16:creationId xmlns="" xmlns:a16="http://schemas.microsoft.com/office/drawing/2014/main" id="{AB0C1C09-2AE7-465B-BC44-C3DF3860D076}"/>
                </a:ext>
              </a:extLst>
            </p:cNvPr>
            <p:cNvSpPr/>
            <p:nvPr/>
          </p:nvSpPr>
          <p:spPr>
            <a:xfrm>
              <a:off x="4283104" y="2244257"/>
              <a:ext cx="1045598" cy="1669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Prostokąt: zaokrąglone rogi 8">
              <a:extLst>
                <a:ext uri="{FF2B5EF4-FFF2-40B4-BE49-F238E27FC236}">
                  <a16:creationId xmlns="" xmlns:a16="http://schemas.microsoft.com/office/drawing/2014/main" id="{23105628-6493-405B-A2FB-C803CF298521}"/>
                </a:ext>
              </a:extLst>
            </p:cNvPr>
            <p:cNvSpPr/>
            <p:nvPr/>
          </p:nvSpPr>
          <p:spPr>
            <a:xfrm>
              <a:off x="4283104" y="2612916"/>
              <a:ext cx="1045598" cy="1669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12" name="Obraz 4">
            <a:extLst>
              <a:ext uri="{FF2B5EF4-FFF2-40B4-BE49-F238E27FC236}">
                <a16:creationId xmlns="" xmlns:a16="http://schemas.microsoft.com/office/drawing/2014/main" id="{C64C648A-846A-419C-880C-F77D15409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4" y="1869608"/>
            <a:ext cx="2118198" cy="13101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308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EA7087AA-1530-459E-B14F-C5FC527420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3481" y="1178536"/>
            <a:ext cx="5820526" cy="604299"/>
          </a:xfrm>
        </p:spPr>
        <p:txBody>
          <a:bodyPr>
            <a:normAutofit/>
          </a:bodyPr>
          <a:lstStyle/>
          <a:p>
            <a:pPr lvl="0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PISA –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a 3">
            <a:extLst>
              <a:ext uri="{FF2B5EF4-FFF2-40B4-BE49-F238E27FC236}">
                <a16:creationId xmlns="" xmlns:a16="http://schemas.microsoft.com/office/drawing/2014/main" id="{863B51A0-FDBF-412C-B82C-C681D6B99926}"/>
              </a:ext>
            </a:extLst>
          </p:cNvPr>
          <p:cNvGrpSpPr/>
          <p:nvPr/>
        </p:nvGrpSpPr>
        <p:grpSpPr>
          <a:xfrm>
            <a:off x="700869" y="1753402"/>
            <a:ext cx="7733753" cy="742295"/>
            <a:chOff x="2016828" y="863605"/>
            <a:chExt cx="8271616" cy="801691"/>
          </a:xfrm>
        </p:grpSpPr>
        <p:sp>
          <p:nvSpPr>
            <p:cNvPr id="9" name="AutoShape 2">
              <a:extLst>
                <a:ext uri="{FF2B5EF4-FFF2-40B4-BE49-F238E27FC236}">
                  <a16:creationId xmlns="" xmlns:a16="http://schemas.microsoft.com/office/drawing/2014/main" id="{9AA0FE83-7130-4E66-B5CD-7D23D282E6E3}"/>
                </a:ext>
              </a:extLst>
            </p:cNvPr>
            <p:cNvSpPr/>
            <p:nvPr/>
          </p:nvSpPr>
          <p:spPr>
            <a:xfrm>
              <a:off x="2016828" y="1090623"/>
              <a:ext cx="8271616" cy="557217"/>
            </a:xfrm>
            <a:custGeom>
              <a:avLst>
                <a:gd name="f0" fmla="val 20282"/>
                <a:gd name="f1" fmla="val 6154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gradFill>
              <a:gsLst>
                <a:gs pos="0">
                  <a:srgbClr val="00FF00"/>
                </a:gs>
                <a:gs pos="100000">
                  <a:srgbClr val="00990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grpSp>
          <p:nvGrpSpPr>
            <p:cNvPr id="10" name="Group 3">
              <a:extLst>
                <a:ext uri="{FF2B5EF4-FFF2-40B4-BE49-F238E27FC236}">
                  <a16:creationId xmlns="" xmlns:a16="http://schemas.microsoft.com/office/drawing/2014/main" id="{4BF77EBC-754A-487D-A129-A236AF663993}"/>
                </a:ext>
              </a:extLst>
            </p:cNvPr>
            <p:cNvGrpSpPr/>
            <p:nvPr/>
          </p:nvGrpSpPr>
          <p:grpSpPr>
            <a:xfrm>
              <a:off x="2779894" y="874724"/>
              <a:ext cx="419865" cy="790572"/>
              <a:chOff x="2779894" y="874724"/>
              <a:chExt cx="419865" cy="790572"/>
            </a:xfrm>
          </p:grpSpPr>
          <p:sp>
            <p:nvSpPr>
              <p:cNvPr id="33" name="Line 4">
                <a:extLst>
                  <a:ext uri="{FF2B5EF4-FFF2-40B4-BE49-F238E27FC236}">
                    <a16:creationId xmlns="" xmlns:a16="http://schemas.microsoft.com/office/drawing/2014/main" id="{907A7E8E-52E3-41F0-9DDE-E0A08DEB80D1}"/>
                  </a:ext>
                </a:extLst>
              </p:cNvPr>
              <p:cNvSpPr/>
              <p:nvPr/>
            </p:nvSpPr>
            <p:spPr>
              <a:xfrm>
                <a:off x="3049908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Text Box 5">
                <a:extLst>
                  <a:ext uri="{FF2B5EF4-FFF2-40B4-BE49-F238E27FC236}">
                    <a16:creationId xmlns="" xmlns:a16="http://schemas.microsoft.com/office/drawing/2014/main" id="{04A84D31-FB43-418A-9E60-807908F6E2E6}"/>
                  </a:ext>
                </a:extLst>
              </p:cNvPr>
              <p:cNvSpPr txBox="1"/>
              <p:nvPr/>
            </p:nvSpPr>
            <p:spPr>
              <a:xfrm>
                <a:off x="2779894" y="874724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358</a:t>
                </a:r>
              </a:p>
            </p:txBody>
          </p:sp>
        </p:grpSp>
        <p:grpSp>
          <p:nvGrpSpPr>
            <p:cNvPr id="11" name="Group 6">
              <a:extLst>
                <a:ext uri="{FF2B5EF4-FFF2-40B4-BE49-F238E27FC236}">
                  <a16:creationId xmlns="" xmlns:a16="http://schemas.microsoft.com/office/drawing/2014/main" id="{ED56178C-6184-4A7A-B1F2-17ED9683C43A}"/>
                </a:ext>
              </a:extLst>
            </p:cNvPr>
            <p:cNvGrpSpPr/>
            <p:nvPr/>
          </p:nvGrpSpPr>
          <p:grpSpPr>
            <a:xfrm>
              <a:off x="3923754" y="863605"/>
              <a:ext cx="419865" cy="801691"/>
              <a:chOff x="3923754" y="863605"/>
              <a:chExt cx="419865" cy="801691"/>
            </a:xfrm>
          </p:grpSpPr>
          <p:sp>
            <p:nvSpPr>
              <p:cNvPr id="31" name="Line 7">
                <a:extLst>
                  <a:ext uri="{FF2B5EF4-FFF2-40B4-BE49-F238E27FC236}">
                    <a16:creationId xmlns="" xmlns:a16="http://schemas.microsoft.com/office/drawing/2014/main" id="{E78093E6-4D83-4691-B1AB-740AE00E8F99}"/>
                  </a:ext>
                </a:extLst>
              </p:cNvPr>
              <p:cNvSpPr/>
              <p:nvPr/>
            </p:nvSpPr>
            <p:spPr>
              <a:xfrm>
                <a:off x="4193776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" name="Text Box 8">
                <a:extLst>
                  <a:ext uri="{FF2B5EF4-FFF2-40B4-BE49-F238E27FC236}">
                    <a16:creationId xmlns="" xmlns:a16="http://schemas.microsoft.com/office/drawing/2014/main" id="{26909CF4-B3B4-4582-B2B0-05D7B4265236}"/>
                  </a:ext>
                </a:extLst>
              </p:cNvPr>
              <p:cNvSpPr txBox="1"/>
              <p:nvPr/>
            </p:nvSpPr>
            <p:spPr>
              <a:xfrm>
                <a:off x="3923754" y="863605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420</a:t>
                </a:r>
              </a:p>
            </p:txBody>
          </p:sp>
        </p:grpSp>
        <p:grpSp>
          <p:nvGrpSpPr>
            <p:cNvPr id="12" name="Group 9">
              <a:extLst>
                <a:ext uri="{FF2B5EF4-FFF2-40B4-BE49-F238E27FC236}">
                  <a16:creationId xmlns="" xmlns:a16="http://schemas.microsoft.com/office/drawing/2014/main" id="{E67EF1D0-B2EC-4BAD-B474-CA17844BD265}"/>
                </a:ext>
              </a:extLst>
            </p:cNvPr>
            <p:cNvGrpSpPr/>
            <p:nvPr/>
          </p:nvGrpSpPr>
          <p:grpSpPr>
            <a:xfrm>
              <a:off x="5069104" y="863605"/>
              <a:ext cx="419865" cy="801691"/>
              <a:chOff x="5069104" y="863605"/>
              <a:chExt cx="419865" cy="801691"/>
            </a:xfrm>
          </p:grpSpPr>
          <p:sp>
            <p:nvSpPr>
              <p:cNvPr id="29" name="Line 10">
                <a:extLst>
                  <a:ext uri="{FF2B5EF4-FFF2-40B4-BE49-F238E27FC236}">
                    <a16:creationId xmlns="" xmlns:a16="http://schemas.microsoft.com/office/drawing/2014/main" id="{CA372F34-1F2D-4948-A81D-8B6E605C8B3A}"/>
                  </a:ext>
                </a:extLst>
              </p:cNvPr>
              <p:cNvSpPr/>
              <p:nvPr/>
            </p:nvSpPr>
            <p:spPr>
              <a:xfrm>
                <a:off x="5339126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Text Box 11">
                <a:extLst>
                  <a:ext uri="{FF2B5EF4-FFF2-40B4-BE49-F238E27FC236}">
                    <a16:creationId xmlns="" xmlns:a16="http://schemas.microsoft.com/office/drawing/2014/main" id="{F0C38FEF-ECA0-49F7-8BE0-0082756BAD95}"/>
                  </a:ext>
                </a:extLst>
              </p:cNvPr>
              <p:cNvSpPr txBox="1"/>
              <p:nvPr/>
            </p:nvSpPr>
            <p:spPr>
              <a:xfrm>
                <a:off x="5069104" y="863605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482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C927854-9E59-497C-A0DE-E24FE93166CD}"/>
                </a:ext>
              </a:extLst>
            </p:cNvPr>
            <p:cNvGrpSpPr/>
            <p:nvPr/>
          </p:nvGrpSpPr>
          <p:grpSpPr>
            <a:xfrm>
              <a:off x="6279733" y="863605"/>
              <a:ext cx="419865" cy="801691"/>
              <a:chOff x="6279733" y="863605"/>
              <a:chExt cx="419865" cy="801691"/>
            </a:xfrm>
          </p:grpSpPr>
          <p:sp>
            <p:nvSpPr>
              <p:cNvPr id="27" name="Line 13">
                <a:extLst>
                  <a:ext uri="{FF2B5EF4-FFF2-40B4-BE49-F238E27FC236}">
                    <a16:creationId xmlns="" xmlns:a16="http://schemas.microsoft.com/office/drawing/2014/main" id="{73BD0B0E-0D0F-4B64-BFA9-B218FD9DB90F}"/>
                  </a:ext>
                </a:extLst>
              </p:cNvPr>
              <p:cNvSpPr/>
              <p:nvPr/>
            </p:nvSpPr>
            <p:spPr>
              <a:xfrm>
                <a:off x="6549746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Text Box 14">
                <a:extLst>
                  <a:ext uri="{FF2B5EF4-FFF2-40B4-BE49-F238E27FC236}">
                    <a16:creationId xmlns="" xmlns:a16="http://schemas.microsoft.com/office/drawing/2014/main" id="{2C87061B-F37D-4C28-9A59-AE02E3354C27}"/>
                  </a:ext>
                </a:extLst>
              </p:cNvPr>
              <p:cNvSpPr txBox="1"/>
              <p:nvPr/>
            </p:nvSpPr>
            <p:spPr>
              <a:xfrm>
                <a:off x="6279733" y="863605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545</a:t>
                </a:r>
              </a:p>
            </p:txBody>
          </p:sp>
        </p:grpSp>
        <p:grpSp>
          <p:nvGrpSpPr>
            <p:cNvPr id="14" name="Group 15">
              <a:extLst>
                <a:ext uri="{FF2B5EF4-FFF2-40B4-BE49-F238E27FC236}">
                  <a16:creationId xmlns="" xmlns:a16="http://schemas.microsoft.com/office/drawing/2014/main" id="{E058B9EA-D8A3-4A5B-B176-28FDB2E67024}"/>
                </a:ext>
              </a:extLst>
            </p:cNvPr>
            <p:cNvGrpSpPr/>
            <p:nvPr/>
          </p:nvGrpSpPr>
          <p:grpSpPr>
            <a:xfrm>
              <a:off x="7490362" y="863605"/>
              <a:ext cx="419865" cy="801691"/>
              <a:chOff x="7490362" y="863605"/>
              <a:chExt cx="419865" cy="801691"/>
            </a:xfrm>
          </p:grpSpPr>
          <p:sp>
            <p:nvSpPr>
              <p:cNvPr id="25" name="Line 16">
                <a:extLst>
                  <a:ext uri="{FF2B5EF4-FFF2-40B4-BE49-F238E27FC236}">
                    <a16:creationId xmlns="" xmlns:a16="http://schemas.microsoft.com/office/drawing/2014/main" id="{4B701FBF-D357-4CD0-BF36-7A808E994709}"/>
                  </a:ext>
                </a:extLst>
              </p:cNvPr>
              <p:cNvSpPr/>
              <p:nvPr/>
            </p:nvSpPr>
            <p:spPr>
              <a:xfrm>
                <a:off x="7758894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Text Box 17">
                <a:extLst>
                  <a:ext uri="{FF2B5EF4-FFF2-40B4-BE49-F238E27FC236}">
                    <a16:creationId xmlns="" xmlns:a16="http://schemas.microsoft.com/office/drawing/2014/main" id="{435174A0-683E-46C9-80D5-2947FD272655}"/>
                  </a:ext>
                </a:extLst>
              </p:cNvPr>
              <p:cNvSpPr txBox="1"/>
              <p:nvPr/>
            </p:nvSpPr>
            <p:spPr>
              <a:xfrm>
                <a:off x="7490362" y="863605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605</a:t>
                </a:r>
              </a:p>
            </p:txBody>
          </p:sp>
        </p:grpSp>
        <p:grpSp>
          <p:nvGrpSpPr>
            <p:cNvPr id="15" name="Group 18">
              <a:extLst>
                <a:ext uri="{FF2B5EF4-FFF2-40B4-BE49-F238E27FC236}">
                  <a16:creationId xmlns="" xmlns:a16="http://schemas.microsoft.com/office/drawing/2014/main" id="{F582547F-308F-48EB-9990-CA7F7B9482D8}"/>
                </a:ext>
              </a:extLst>
            </p:cNvPr>
            <p:cNvGrpSpPr/>
            <p:nvPr/>
          </p:nvGrpSpPr>
          <p:grpSpPr>
            <a:xfrm>
              <a:off x="8702472" y="863605"/>
              <a:ext cx="419865" cy="801691"/>
              <a:chOff x="8702472" y="863605"/>
              <a:chExt cx="419865" cy="801691"/>
            </a:xfrm>
          </p:grpSpPr>
          <p:sp>
            <p:nvSpPr>
              <p:cNvPr id="23" name="Line 19">
                <a:extLst>
                  <a:ext uri="{FF2B5EF4-FFF2-40B4-BE49-F238E27FC236}">
                    <a16:creationId xmlns="" xmlns:a16="http://schemas.microsoft.com/office/drawing/2014/main" id="{AB0B1F1F-1378-4059-850C-E549A3BC73D6}"/>
                  </a:ext>
                </a:extLst>
              </p:cNvPr>
              <p:cNvSpPr/>
              <p:nvPr/>
            </p:nvSpPr>
            <p:spPr>
              <a:xfrm>
                <a:off x="8972485" y="1162056"/>
                <a:ext cx="0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" name="Text Box 20">
                <a:extLst>
                  <a:ext uri="{FF2B5EF4-FFF2-40B4-BE49-F238E27FC236}">
                    <a16:creationId xmlns="" xmlns:a16="http://schemas.microsoft.com/office/drawing/2014/main" id="{2215777E-9743-4D4F-9D92-63637B673E1B}"/>
                  </a:ext>
                </a:extLst>
              </p:cNvPr>
              <p:cNvSpPr txBox="1"/>
              <p:nvPr/>
            </p:nvSpPr>
            <p:spPr>
              <a:xfrm>
                <a:off x="8702472" y="863605"/>
                <a:ext cx="419865" cy="2762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200" b="1" i="0" u="none" strike="noStrike" kern="1200" cap="none" spc="0" baseline="0">
                    <a:solidFill>
                      <a:srgbClr val="002060"/>
                    </a:solidFill>
                    <a:uFillTx/>
                    <a:latin typeface="Calibri"/>
                  </a:rPr>
                  <a:t>668</a:t>
                </a:r>
              </a:p>
            </p:txBody>
          </p:sp>
        </p:grpSp>
        <p:sp>
          <p:nvSpPr>
            <p:cNvPr id="16" name="Text Box 21">
              <a:extLst>
                <a:ext uri="{FF2B5EF4-FFF2-40B4-BE49-F238E27FC236}">
                  <a16:creationId xmlns="" xmlns:a16="http://schemas.microsoft.com/office/drawing/2014/main" id="{3AA5D75A-F711-41D2-A789-91A1CDEE7317}"/>
                </a:ext>
              </a:extLst>
            </p:cNvPr>
            <p:cNvSpPr txBox="1"/>
            <p:nvPr/>
          </p:nvSpPr>
          <p:spPr>
            <a:xfrm>
              <a:off x="2391969" y="1198577"/>
              <a:ext cx="507007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&lt; 1</a:t>
              </a:r>
            </a:p>
          </p:txBody>
        </p:sp>
        <p:sp>
          <p:nvSpPr>
            <p:cNvPr id="17" name="Text Box 22">
              <a:extLst>
                <a:ext uri="{FF2B5EF4-FFF2-40B4-BE49-F238E27FC236}">
                  <a16:creationId xmlns="" xmlns:a16="http://schemas.microsoft.com/office/drawing/2014/main" id="{E353BF61-22A8-4F74-A471-65E0E45E59AC}"/>
                </a:ext>
              </a:extLst>
            </p:cNvPr>
            <p:cNvSpPr txBox="1"/>
            <p:nvPr/>
          </p:nvSpPr>
          <p:spPr>
            <a:xfrm>
              <a:off x="3453451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1</a:t>
              </a:r>
            </a:p>
          </p:txBody>
        </p:sp>
        <p:sp>
          <p:nvSpPr>
            <p:cNvPr id="18" name="Text Box 23">
              <a:extLst>
                <a:ext uri="{FF2B5EF4-FFF2-40B4-BE49-F238E27FC236}">
                  <a16:creationId xmlns="" xmlns:a16="http://schemas.microsoft.com/office/drawing/2014/main" id="{634DFC21-4056-40BC-BFE9-B7D48FAE315B}"/>
                </a:ext>
              </a:extLst>
            </p:cNvPr>
            <p:cNvSpPr txBox="1"/>
            <p:nvPr/>
          </p:nvSpPr>
          <p:spPr>
            <a:xfrm>
              <a:off x="4597319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2</a:t>
              </a:r>
            </a:p>
          </p:txBody>
        </p:sp>
        <p:sp>
          <p:nvSpPr>
            <p:cNvPr id="19" name="Text Box 24">
              <a:extLst>
                <a:ext uri="{FF2B5EF4-FFF2-40B4-BE49-F238E27FC236}">
                  <a16:creationId xmlns="" xmlns:a16="http://schemas.microsoft.com/office/drawing/2014/main" id="{63FE971B-C8CD-42E0-AD74-B81BCBC74589}"/>
                </a:ext>
              </a:extLst>
            </p:cNvPr>
            <p:cNvSpPr txBox="1"/>
            <p:nvPr/>
          </p:nvSpPr>
          <p:spPr>
            <a:xfrm>
              <a:off x="5807939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3</a:t>
              </a:r>
            </a:p>
          </p:txBody>
        </p:sp>
        <p:sp>
          <p:nvSpPr>
            <p:cNvPr id="20" name="Text Box 25">
              <a:extLst>
                <a:ext uri="{FF2B5EF4-FFF2-40B4-BE49-F238E27FC236}">
                  <a16:creationId xmlns="" xmlns:a16="http://schemas.microsoft.com/office/drawing/2014/main" id="{95630BB3-94F2-4AFF-9CCC-EEE466BB9FF8}"/>
                </a:ext>
              </a:extLst>
            </p:cNvPr>
            <p:cNvSpPr txBox="1"/>
            <p:nvPr/>
          </p:nvSpPr>
          <p:spPr>
            <a:xfrm>
              <a:off x="7020059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4</a:t>
              </a:r>
            </a:p>
          </p:txBody>
        </p:sp>
        <p:sp>
          <p:nvSpPr>
            <p:cNvPr id="21" name="Text Box 26">
              <a:extLst>
                <a:ext uri="{FF2B5EF4-FFF2-40B4-BE49-F238E27FC236}">
                  <a16:creationId xmlns="" xmlns:a16="http://schemas.microsoft.com/office/drawing/2014/main" id="{6CC2A6E6-3EB7-449F-BCE3-DBE3DF59E148}"/>
                </a:ext>
              </a:extLst>
            </p:cNvPr>
            <p:cNvSpPr txBox="1"/>
            <p:nvPr/>
          </p:nvSpPr>
          <p:spPr>
            <a:xfrm>
              <a:off x="8163918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5</a:t>
              </a:r>
            </a:p>
          </p:txBody>
        </p:sp>
        <p:sp>
          <p:nvSpPr>
            <p:cNvPr id="22" name="Text Box 27">
              <a:extLst>
                <a:ext uri="{FF2B5EF4-FFF2-40B4-BE49-F238E27FC236}">
                  <a16:creationId xmlns="" xmlns:a16="http://schemas.microsoft.com/office/drawing/2014/main" id="{96723A06-78D7-449B-A861-FFFA6802EA25}"/>
                </a:ext>
              </a:extLst>
            </p:cNvPr>
            <p:cNvSpPr txBox="1"/>
            <p:nvPr/>
          </p:nvSpPr>
          <p:spPr>
            <a:xfrm>
              <a:off x="9241017" y="1198577"/>
              <a:ext cx="298204" cy="336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6</a:t>
              </a:r>
            </a:p>
          </p:txBody>
        </p:sp>
      </p:grpSp>
      <p:grpSp>
        <p:nvGrpSpPr>
          <p:cNvPr id="49" name="Grupa 60">
            <a:extLst>
              <a:ext uri="{FF2B5EF4-FFF2-40B4-BE49-F238E27FC236}">
                <a16:creationId xmlns="" xmlns:a16="http://schemas.microsoft.com/office/drawing/2014/main" id="{716F9297-89BD-47A6-A048-5160C3027B09}"/>
              </a:ext>
            </a:extLst>
          </p:cNvPr>
          <p:cNvGrpSpPr/>
          <p:nvPr/>
        </p:nvGrpSpPr>
        <p:grpSpPr>
          <a:xfrm>
            <a:off x="937447" y="5295259"/>
            <a:ext cx="7010502" cy="827749"/>
            <a:chOff x="2016828" y="4855271"/>
            <a:chExt cx="7797627" cy="1608128"/>
          </a:xfrm>
        </p:grpSpPr>
        <p:grpSp>
          <p:nvGrpSpPr>
            <p:cNvPr id="50" name="Grupa 58">
              <a:extLst>
                <a:ext uri="{FF2B5EF4-FFF2-40B4-BE49-F238E27FC236}">
                  <a16:creationId xmlns="" xmlns:a16="http://schemas.microsoft.com/office/drawing/2014/main" id="{50131EEB-85DA-4E17-9A37-EC9111A7527F}"/>
                </a:ext>
              </a:extLst>
            </p:cNvPr>
            <p:cNvGrpSpPr/>
            <p:nvPr/>
          </p:nvGrpSpPr>
          <p:grpSpPr>
            <a:xfrm>
              <a:off x="2016828" y="4855271"/>
              <a:ext cx="2147623" cy="1608128"/>
              <a:chOff x="2016828" y="4855271"/>
              <a:chExt cx="2147623" cy="1608128"/>
            </a:xfrm>
          </p:grpSpPr>
          <p:grpSp>
            <p:nvGrpSpPr>
              <p:cNvPr id="57" name="Grupa 47">
                <a:extLst>
                  <a:ext uri="{FF2B5EF4-FFF2-40B4-BE49-F238E27FC236}">
                    <a16:creationId xmlns="" xmlns:a16="http://schemas.microsoft.com/office/drawing/2014/main" id="{8361492D-EFEC-44EC-9CAC-2C7BD861CF26}"/>
                  </a:ext>
                </a:extLst>
              </p:cNvPr>
              <p:cNvGrpSpPr/>
              <p:nvPr/>
            </p:nvGrpSpPr>
            <p:grpSpPr>
              <a:xfrm>
                <a:off x="2798356" y="5101721"/>
                <a:ext cx="1042278" cy="1361678"/>
                <a:chOff x="2798356" y="5101721"/>
                <a:chExt cx="1042278" cy="1361678"/>
              </a:xfrm>
            </p:grpSpPr>
            <p:sp>
              <p:nvSpPr>
                <p:cNvPr id="59" name="pole tekstowe 44">
                  <a:extLst>
                    <a:ext uri="{FF2B5EF4-FFF2-40B4-BE49-F238E27FC236}">
                      <a16:creationId xmlns="" xmlns:a16="http://schemas.microsoft.com/office/drawing/2014/main" id="{725C2127-BFE2-43A5-819E-4A7922E1080B}"/>
                    </a:ext>
                  </a:extLst>
                </p:cNvPr>
                <p:cNvSpPr txBox="1"/>
                <p:nvPr/>
              </p:nvSpPr>
              <p:spPr>
                <a:xfrm>
                  <a:off x="2822112" y="5101721"/>
                  <a:ext cx="1018522" cy="369335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l-PL" sz="1800" b="1" i="0" u="none" strike="noStrike" kern="1200" cap="none" spc="0" baseline="0">
                      <a:solidFill>
                        <a:srgbClr val="002060"/>
                      </a:solidFill>
                      <a:uFillTx/>
                      <a:latin typeface="Cambria" pitchFamily="18"/>
                    </a:rPr>
                    <a:t>20,5%</a:t>
                  </a:r>
                  <a:endParaRPr lang="en-US" sz="1800" b="1" i="0" u="none" strike="noStrike" kern="1200" cap="none" spc="0" baseline="0">
                    <a:solidFill>
                      <a:srgbClr val="002060"/>
                    </a:solidFill>
                    <a:uFillTx/>
                    <a:latin typeface="Cambria" pitchFamily="18"/>
                  </a:endParaRPr>
                </a:p>
              </p:txBody>
            </p:sp>
            <p:sp>
              <p:nvSpPr>
                <p:cNvPr id="60" name="pole tekstowe 45">
                  <a:extLst>
                    <a:ext uri="{FF2B5EF4-FFF2-40B4-BE49-F238E27FC236}">
                      <a16:creationId xmlns="" xmlns:a16="http://schemas.microsoft.com/office/drawing/2014/main" id="{09627F5C-4219-4326-89AD-D5130111ABB8}"/>
                    </a:ext>
                  </a:extLst>
                </p:cNvPr>
                <p:cNvSpPr txBox="1"/>
                <p:nvPr/>
              </p:nvSpPr>
              <p:spPr>
                <a:xfrm>
                  <a:off x="2798356" y="6094064"/>
                  <a:ext cx="1018522" cy="369335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l-PL" sz="1800" b="1" i="0" u="none" strike="noStrike" kern="1200" cap="none" spc="0" baseline="0">
                      <a:solidFill>
                        <a:srgbClr val="002060"/>
                      </a:solidFill>
                      <a:uFillTx/>
                      <a:latin typeface="Cambria" pitchFamily="18"/>
                    </a:rPr>
                    <a:t>14,4%</a:t>
                  </a:r>
                  <a:endParaRPr lang="en-US" sz="1800" b="1" i="0" u="none" strike="noStrike" kern="1200" cap="none" spc="0" baseline="0">
                    <a:solidFill>
                      <a:srgbClr val="002060"/>
                    </a:solidFill>
                    <a:uFillTx/>
                    <a:latin typeface="Cambria" pitchFamily="18"/>
                  </a:endParaRPr>
                </a:p>
              </p:txBody>
            </p:sp>
            <p:sp>
              <p:nvSpPr>
                <p:cNvPr id="61" name="Strzałka w dół 46">
                  <a:extLst>
                    <a:ext uri="{FF2B5EF4-FFF2-40B4-BE49-F238E27FC236}">
                      <a16:creationId xmlns="" xmlns:a16="http://schemas.microsoft.com/office/drawing/2014/main" id="{8B8D18EF-FC63-4F20-945D-89203FA6D78E}"/>
                    </a:ext>
                  </a:extLst>
                </p:cNvPr>
                <p:cNvSpPr/>
                <p:nvPr/>
              </p:nvSpPr>
              <p:spPr>
                <a:xfrm>
                  <a:off x="2905231" y="5704529"/>
                  <a:ext cx="484632" cy="593964"/>
                </a:xfrm>
                <a:custGeom>
                  <a:avLst>
                    <a:gd name="f0" fmla="val 12680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-270"/>
                    <a:gd name="f11" fmla="+- 0 0 -90"/>
                    <a:gd name="f12" fmla="*/ f5 1 21600"/>
                    <a:gd name="f13" fmla="*/ f6 1 21600"/>
                    <a:gd name="f14" fmla="+- f8 0 f7"/>
                    <a:gd name="f15" fmla="pin 0 f1 10800"/>
                    <a:gd name="f16" fmla="pin 0 f0 216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19"/>
                    <a:gd name="f27" fmla="+- 21600 0 f20"/>
                    <a:gd name="f28" fmla="*/ 0 f21 1"/>
                    <a:gd name="f29" fmla="*/ 21600 f21 1"/>
                    <a:gd name="f30" fmla="*/ f19 f12 1"/>
                    <a:gd name="f31" fmla="*/ f20 f13 1"/>
                    <a:gd name="f32" fmla="+- f24 0 f3"/>
                    <a:gd name="f33" fmla="+- f25 0 f3"/>
                    <a:gd name="f34" fmla="*/ f27 f19 1"/>
                    <a:gd name="f35" fmla="*/ f28 1 f21"/>
                    <a:gd name="f36" fmla="*/ f29 1 f21"/>
                    <a:gd name="f37" fmla="*/ f26 f12 1"/>
                    <a:gd name="f38" fmla="*/ f34 1 10800"/>
                    <a:gd name="f39" fmla="*/ f35 f13 1"/>
                    <a:gd name="f40" fmla="*/ f35 f12 1"/>
                    <a:gd name="f41" fmla="*/ f36 f12 1"/>
                    <a:gd name="f42" fmla="+- f20 f38 0"/>
                    <a:gd name="f43" fmla="*/ f42 f13 1"/>
                  </a:gdLst>
                  <a:ahLst>
                    <a:ahXY gdRefX="f1" minX="f7" maxX="f9" gdRefY="f0" minY="f7" maxY="f8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1"/>
                    </a:cxn>
                    <a:cxn ang="f33">
                      <a:pos x="f41" y="f31"/>
                    </a:cxn>
                  </a:cxnLst>
                  <a:rect l="f30" t="f39" r="f37" b="f43"/>
                  <a:pathLst>
                    <a:path w="21600" h="21600">
                      <a:moveTo>
                        <a:pt x="f19" y="f7"/>
                      </a:moveTo>
                      <a:lnTo>
                        <a:pt x="f19" y="f20"/>
                      </a:lnTo>
                      <a:lnTo>
                        <a:pt x="f7" y="f20"/>
                      </a:lnTo>
                      <a:lnTo>
                        <a:pt x="f9" y="f8"/>
                      </a:lnTo>
                      <a:lnTo>
                        <a:pt x="f8" y="f20"/>
                      </a:lnTo>
                      <a:lnTo>
                        <a:pt x="f26" y="f20"/>
                      </a:lnTo>
                      <a:lnTo>
                        <a:pt x="f26" y="f7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58" name="Prostokąt 53">
                <a:extLst>
                  <a:ext uri="{FF2B5EF4-FFF2-40B4-BE49-F238E27FC236}">
                    <a16:creationId xmlns="" xmlns:a16="http://schemas.microsoft.com/office/drawing/2014/main" id="{C12DA517-9A7D-4DE2-B764-B46F0CA70F93}"/>
                  </a:ext>
                </a:extLst>
              </p:cNvPr>
              <p:cNvSpPr/>
              <p:nvPr/>
            </p:nvSpPr>
            <p:spPr>
              <a:xfrm>
                <a:off x="2016828" y="4855271"/>
                <a:ext cx="2147623" cy="234004"/>
              </a:xfrm>
              <a:prstGeom prst="rect">
                <a:avLst/>
              </a:prstGeom>
              <a:solidFill>
                <a:srgbClr val="BFBFBF"/>
              </a:solidFill>
              <a:ln w="6345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51" name="Grupa 59">
              <a:extLst>
                <a:ext uri="{FF2B5EF4-FFF2-40B4-BE49-F238E27FC236}">
                  <a16:creationId xmlns="" xmlns:a16="http://schemas.microsoft.com/office/drawing/2014/main" id="{6A4EEDB6-161F-45A4-BDD6-45F27439D631}"/>
                </a:ext>
              </a:extLst>
            </p:cNvPr>
            <p:cNvGrpSpPr/>
            <p:nvPr/>
          </p:nvGrpSpPr>
          <p:grpSpPr>
            <a:xfrm>
              <a:off x="7666832" y="4870990"/>
              <a:ext cx="2147623" cy="1587224"/>
              <a:chOff x="7666832" y="4870990"/>
              <a:chExt cx="2147623" cy="1587224"/>
            </a:xfrm>
          </p:grpSpPr>
          <p:grpSp>
            <p:nvGrpSpPr>
              <p:cNvPr id="52" name="Grupa 52">
                <a:extLst>
                  <a:ext uri="{FF2B5EF4-FFF2-40B4-BE49-F238E27FC236}">
                    <a16:creationId xmlns="" xmlns:a16="http://schemas.microsoft.com/office/drawing/2014/main" id="{6BF3EA41-B609-49A1-B5B2-CBDCE427A461}"/>
                  </a:ext>
                </a:extLst>
              </p:cNvPr>
              <p:cNvGrpSpPr/>
              <p:nvPr/>
            </p:nvGrpSpPr>
            <p:grpSpPr>
              <a:xfrm>
                <a:off x="8324642" y="5103778"/>
                <a:ext cx="870746" cy="1354436"/>
                <a:chOff x="8324642" y="5103778"/>
                <a:chExt cx="870746" cy="1354436"/>
              </a:xfrm>
            </p:grpSpPr>
            <p:sp>
              <p:nvSpPr>
                <p:cNvPr id="54" name="pole tekstowe 49">
                  <a:extLst>
                    <a:ext uri="{FF2B5EF4-FFF2-40B4-BE49-F238E27FC236}">
                      <a16:creationId xmlns="" xmlns:a16="http://schemas.microsoft.com/office/drawing/2014/main" id="{BB9BC571-C328-45E2-92B2-EAB4BE1714A6}"/>
                    </a:ext>
                  </a:extLst>
                </p:cNvPr>
                <p:cNvSpPr txBox="1"/>
                <p:nvPr/>
              </p:nvSpPr>
              <p:spPr>
                <a:xfrm>
                  <a:off x="8324642" y="5103778"/>
                  <a:ext cx="870746" cy="369335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l-PL" sz="1800" b="1" i="0" u="none" strike="noStrike" kern="1200" cap="none" spc="0" baseline="0">
                      <a:solidFill>
                        <a:srgbClr val="002060"/>
                      </a:solidFill>
                      <a:uFillTx/>
                      <a:latin typeface="Cambria" pitchFamily="18"/>
                    </a:rPr>
                    <a:t>16,7%</a:t>
                  </a:r>
                  <a:endParaRPr lang="en-US" sz="1800" b="1" i="0" u="none" strike="noStrike" kern="1200" cap="none" spc="0" baseline="0">
                    <a:solidFill>
                      <a:srgbClr val="002060"/>
                    </a:solidFill>
                    <a:uFillTx/>
                    <a:latin typeface="Cambria" pitchFamily="18"/>
                  </a:endParaRPr>
                </a:p>
              </p:txBody>
            </p:sp>
            <p:sp>
              <p:nvSpPr>
                <p:cNvPr id="55" name="pole tekstowe 50">
                  <a:extLst>
                    <a:ext uri="{FF2B5EF4-FFF2-40B4-BE49-F238E27FC236}">
                      <a16:creationId xmlns="" xmlns:a16="http://schemas.microsoft.com/office/drawing/2014/main" id="{6321C96B-B63A-4DB9-8E8A-0BE5F68DB2FC}"/>
                    </a:ext>
                  </a:extLst>
                </p:cNvPr>
                <p:cNvSpPr txBox="1"/>
                <p:nvPr/>
              </p:nvSpPr>
              <p:spPr>
                <a:xfrm>
                  <a:off x="8324642" y="6088879"/>
                  <a:ext cx="870746" cy="369335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l-PL" sz="1800" b="1" i="0" u="none" strike="noStrike" kern="1200" cap="none" spc="0" baseline="0">
                      <a:solidFill>
                        <a:srgbClr val="002060"/>
                      </a:solidFill>
                      <a:uFillTx/>
                      <a:latin typeface="Cambria" pitchFamily="18"/>
                    </a:rPr>
                    <a:t>10,4%</a:t>
                  </a:r>
                  <a:endParaRPr lang="en-US" sz="1800" b="1" i="0" u="none" strike="noStrike" kern="1200" cap="none" spc="0" baseline="0">
                    <a:solidFill>
                      <a:srgbClr val="002060"/>
                    </a:solidFill>
                    <a:uFillTx/>
                    <a:latin typeface="Cambria" pitchFamily="18"/>
                  </a:endParaRPr>
                </a:p>
              </p:txBody>
            </p:sp>
            <p:sp>
              <p:nvSpPr>
                <p:cNvPr id="56" name="Strzałka w dół 51">
                  <a:extLst>
                    <a:ext uri="{FF2B5EF4-FFF2-40B4-BE49-F238E27FC236}">
                      <a16:creationId xmlns="" xmlns:a16="http://schemas.microsoft.com/office/drawing/2014/main" id="{B40E5CB8-F628-4486-A2AF-118E82E5B920}"/>
                    </a:ext>
                  </a:extLst>
                </p:cNvPr>
                <p:cNvSpPr/>
                <p:nvPr/>
              </p:nvSpPr>
              <p:spPr>
                <a:xfrm rot="10799991">
                  <a:off x="8446583" y="5704526"/>
                  <a:ext cx="484632" cy="593962"/>
                </a:xfrm>
                <a:custGeom>
                  <a:avLst>
                    <a:gd name="f0" fmla="val 13185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-270"/>
                    <a:gd name="f11" fmla="+- 0 0 -90"/>
                    <a:gd name="f12" fmla="*/ f5 1 21600"/>
                    <a:gd name="f13" fmla="*/ f6 1 21600"/>
                    <a:gd name="f14" fmla="+- f8 0 f7"/>
                    <a:gd name="f15" fmla="pin 0 f1 10800"/>
                    <a:gd name="f16" fmla="pin 0 f0 216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19"/>
                    <a:gd name="f27" fmla="+- 21600 0 f20"/>
                    <a:gd name="f28" fmla="*/ 0 f21 1"/>
                    <a:gd name="f29" fmla="*/ 21600 f21 1"/>
                    <a:gd name="f30" fmla="*/ f19 f12 1"/>
                    <a:gd name="f31" fmla="*/ f20 f13 1"/>
                    <a:gd name="f32" fmla="+- f24 0 f3"/>
                    <a:gd name="f33" fmla="+- f25 0 f3"/>
                    <a:gd name="f34" fmla="*/ f27 f19 1"/>
                    <a:gd name="f35" fmla="*/ f28 1 f21"/>
                    <a:gd name="f36" fmla="*/ f29 1 f21"/>
                    <a:gd name="f37" fmla="*/ f26 f12 1"/>
                    <a:gd name="f38" fmla="*/ f34 1 10800"/>
                    <a:gd name="f39" fmla="*/ f35 f13 1"/>
                    <a:gd name="f40" fmla="*/ f35 f12 1"/>
                    <a:gd name="f41" fmla="*/ f36 f12 1"/>
                    <a:gd name="f42" fmla="+- f20 f38 0"/>
                    <a:gd name="f43" fmla="*/ f42 f13 1"/>
                  </a:gdLst>
                  <a:ahLst>
                    <a:ahXY gdRefX="f1" minX="f7" maxX="f9" gdRefY="f0" minY="f7" maxY="f8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1"/>
                    </a:cxn>
                    <a:cxn ang="f33">
                      <a:pos x="f41" y="f31"/>
                    </a:cxn>
                  </a:cxnLst>
                  <a:rect l="f30" t="f39" r="f37" b="f43"/>
                  <a:pathLst>
                    <a:path w="21600" h="21600">
                      <a:moveTo>
                        <a:pt x="f19" y="f7"/>
                      </a:moveTo>
                      <a:lnTo>
                        <a:pt x="f19" y="f20"/>
                      </a:lnTo>
                      <a:lnTo>
                        <a:pt x="f7" y="f20"/>
                      </a:lnTo>
                      <a:lnTo>
                        <a:pt x="f9" y="f8"/>
                      </a:lnTo>
                      <a:lnTo>
                        <a:pt x="f8" y="f20"/>
                      </a:lnTo>
                      <a:lnTo>
                        <a:pt x="f26" y="f20"/>
                      </a:lnTo>
                      <a:lnTo>
                        <a:pt x="f26" y="f7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53" name="Prostokąt 54">
                <a:extLst>
                  <a:ext uri="{FF2B5EF4-FFF2-40B4-BE49-F238E27FC236}">
                    <a16:creationId xmlns="" xmlns:a16="http://schemas.microsoft.com/office/drawing/2014/main" id="{A68C1FCC-F624-44F1-9D20-41D7F50C4C56}"/>
                  </a:ext>
                </a:extLst>
              </p:cNvPr>
              <p:cNvSpPr/>
              <p:nvPr/>
            </p:nvSpPr>
            <p:spPr>
              <a:xfrm>
                <a:off x="7666832" y="4870990"/>
                <a:ext cx="2147623" cy="244656"/>
              </a:xfrm>
              <a:prstGeom prst="rect">
                <a:avLst/>
              </a:prstGeom>
              <a:solidFill>
                <a:srgbClr val="BFBFBF"/>
              </a:solidFill>
              <a:ln w="6345" cap="flat">
                <a:solidFill>
                  <a:srgbClr val="BFBFB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  <p:graphicFrame>
        <p:nvGraphicFramePr>
          <p:cNvPr id="35" name="Wykres 30">
            <a:extLst>
              <a:ext uri="{FF2B5EF4-FFF2-40B4-BE49-F238E27FC236}">
                <a16:creationId xmlns="" xmlns:a16="http://schemas.microsoft.com/office/drawing/2014/main" id="{DC6FCC68-2FA0-41D9-9A3A-B6D29E808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804318"/>
              </p:ext>
            </p:extLst>
          </p:nvPr>
        </p:nvGraphicFramePr>
        <p:xfrm>
          <a:off x="516557" y="2634787"/>
          <a:ext cx="7628589" cy="309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0860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2B0AA22-09F6-4E40-84C6-E9916F75A1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3059" y="1076021"/>
            <a:ext cx="5796102" cy="493062"/>
          </a:xfrm>
        </p:spPr>
        <p:txBody>
          <a:bodyPr>
            <a:noAutofit/>
          </a:bodyPr>
          <a:lstStyle/>
          <a:p>
            <a:pPr lvl="0"/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in EU  (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Wykres 5">
            <a:extLst>
              <a:ext uri="{FF2B5EF4-FFF2-40B4-BE49-F238E27FC236}">
                <a16:creationId xmlns="" xmlns:a16="http://schemas.microsoft.com/office/drawing/2014/main" id="{B0A6E935-1908-4A46-852F-4EB1DB99D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053410"/>
              </p:ext>
            </p:extLst>
          </p:nvPr>
        </p:nvGraphicFramePr>
        <p:xfrm>
          <a:off x="1826455" y="1481097"/>
          <a:ext cx="6322934" cy="2625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6">
            <a:extLst>
              <a:ext uri="{FF2B5EF4-FFF2-40B4-BE49-F238E27FC236}">
                <a16:creationId xmlns="" xmlns:a16="http://schemas.microsoft.com/office/drawing/2014/main" id="{111E57FE-5E71-4C2D-9A8B-DF88010C4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460693"/>
              </p:ext>
            </p:extLst>
          </p:nvPr>
        </p:nvGraphicFramePr>
        <p:xfrm>
          <a:off x="1880937" y="3919614"/>
          <a:ext cx="6227657" cy="236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ole tekstowe 16">
            <a:extLst>
              <a:ext uri="{FF2B5EF4-FFF2-40B4-BE49-F238E27FC236}">
                <a16:creationId xmlns="" xmlns:a16="http://schemas.microsoft.com/office/drawing/2014/main" id="{1CBED175-6AC4-4994-898F-D0CF95E12E87}"/>
              </a:ext>
            </a:extLst>
          </p:cNvPr>
          <p:cNvSpPr txBox="1"/>
          <p:nvPr/>
        </p:nvSpPr>
        <p:spPr>
          <a:xfrm>
            <a:off x="630104" y="2022201"/>
            <a:ext cx="91563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i="0" u="none" strike="noStrike" kern="1200" cap="none" spc="0" baseline="0" dirty="0">
                <a:solidFill>
                  <a:srgbClr val="002060"/>
                </a:solidFill>
                <a:uFillTx/>
                <a:latin typeface="Cambria" pitchFamily="18"/>
              </a:rPr>
              <a:t>2012</a:t>
            </a:r>
          </a:p>
        </p:txBody>
      </p:sp>
      <p:sp>
        <p:nvSpPr>
          <p:cNvPr id="11" name="pole tekstowe 17">
            <a:extLst>
              <a:ext uri="{FF2B5EF4-FFF2-40B4-BE49-F238E27FC236}">
                <a16:creationId xmlns="" xmlns:a16="http://schemas.microsoft.com/office/drawing/2014/main" id="{93DE0339-6CCC-440B-88BD-7795A340499C}"/>
              </a:ext>
            </a:extLst>
          </p:cNvPr>
          <p:cNvSpPr txBox="1"/>
          <p:nvPr/>
        </p:nvSpPr>
        <p:spPr>
          <a:xfrm>
            <a:off x="657345" y="4293879"/>
            <a:ext cx="91563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i="0" u="none" strike="noStrike" kern="1200" cap="none" spc="0" baseline="0" dirty="0">
                <a:solidFill>
                  <a:srgbClr val="002060"/>
                </a:solidFill>
                <a:uFillTx/>
                <a:latin typeface="Cambria" pitchFamily="18"/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2593497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EBF6092-7568-49C5-AE03-84FABA62BB7D}"/>
              </a:ext>
            </a:extLst>
          </p:cNvPr>
          <p:cNvSpPr txBox="1"/>
          <p:nvPr/>
        </p:nvSpPr>
        <p:spPr>
          <a:xfrm>
            <a:off x="927311" y="1114982"/>
            <a:ext cx="7115442" cy="493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pl-PL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6 in EU (</a:t>
            </a:r>
            <a:r>
              <a:rPr lang="pl-PL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Wykres 2">
            <a:extLst>
              <a:ext uri="{FF2B5EF4-FFF2-40B4-BE49-F238E27FC236}">
                <a16:creationId xmlns="" xmlns:a16="http://schemas.microsoft.com/office/drawing/2014/main" id="{9BC18007-6659-41AF-95B1-CC295EC7F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907539"/>
              </p:ext>
            </p:extLst>
          </p:nvPr>
        </p:nvGraphicFramePr>
        <p:xfrm>
          <a:off x="1694315" y="1523985"/>
          <a:ext cx="6579401" cy="247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3">
            <a:extLst>
              <a:ext uri="{FF2B5EF4-FFF2-40B4-BE49-F238E27FC236}">
                <a16:creationId xmlns="" xmlns:a16="http://schemas.microsoft.com/office/drawing/2014/main" id="{5D7A1D1D-CAAE-4717-B9F0-34DAB3777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629001"/>
              </p:ext>
            </p:extLst>
          </p:nvPr>
        </p:nvGraphicFramePr>
        <p:xfrm>
          <a:off x="1694315" y="3829620"/>
          <a:ext cx="6579401" cy="247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ole tekstowe 7">
            <a:extLst>
              <a:ext uri="{FF2B5EF4-FFF2-40B4-BE49-F238E27FC236}">
                <a16:creationId xmlns="" xmlns:a16="http://schemas.microsoft.com/office/drawing/2014/main" id="{28DB092C-3C72-4F6E-A649-320F59265B4B}"/>
              </a:ext>
            </a:extLst>
          </p:cNvPr>
          <p:cNvSpPr txBox="1"/>
          <p:nvPr/>
        </p:nvSpPr>
        <p:spPr>
          <a:xfrm>
            <a:off x="594672" y="2166071"/>
            <a:ext cx="91563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i="0" u="none" strike="noStrike" kern="1200" cap="none" spc="0" baseline="0" dirty="0">
                <a:solidFill>
                  <a:srgbClr val="002060"/>
                </a:solidFill>
                <a:uFillTx/>
                <a:latin typeface="Cambria" pitchFamily="18"/>
              </a:rPr>
              <a:t>2012</a:t>
            </a:r>
          </a:p>
        </p:txBody>
      </p:sp>
      <p:sp>
        <p:nvSpPr>
          <p:cNvPr id="11" name="pole tekstowe 6">
            <a:extLst>
              <a:ext uri="{FF2B5EF4-FFF2-40B4-BE49-F238E27FC236}">
                <a16:creationId xmlns="" xmlns:a16="http://schemas.microsoft.com/office/drawing/2014/main" id="{4A996A83-DD8A-401C-94C1-7830071F575E}"/>
              </a:ext>
            </a:extLst>
          </p:cNvPr>
          <p:cNvSpPr txBox="1"/>
          <p:nvPr/>
        </p:nvSpPr>
        <p:spPr>
          <a:xfrm>
            <a:off x="601501" y="4529860"/>
            <a:ext cx="91563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i="0" u="none" strike="noStrike" kern="1200" cap="none" spc="0" baseline="0" dirty="0">
                <a:solidFill>
                  <a:srgbClr val="002060"/>
                </a:solidFill>
                <a:uFillTx/>
                <a:latin typeface="Cambria" pitchFamily="18"/>
              </a:rPr>
              <a:t>2009</a:t>
            </a:r>
          </a:p>
        </p:txBody>
      </p:sp>
      <p:sp>
        <p:nvSpPr>
          <p:cNvPr id="12" name="pole tekstowe 4">
            <a:extLst>
              <a:ext uri="{FF2B5EF4-FFF2-40B4-BE49-F238E27FC236}">
                <a16:creationId xmlns="" xmlns:a16="http://schemas.microsoft.com/office/drawing/2014/main" id="{724EC52F-E1C2-4CB6-8CF6-0EDECB831FAB}"/>
              </a:ext>
            </a:extLst>
          </p:cNvPr>
          <p:cNvSpPr txBox="1"/>
          <p:nvPr/>
        </p:nvSpPr>
        <p:spPr>
          <a:xfrm>
            <a:off x="2560280" y="1765128"/>
            <a:ext cx="93647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i="0" u="none" strike="noStrike" kern="1200" cap="none" spc="0" baseline="0" dirty="0">
                <a:solidFill>
                  <a:srgbClr val="FF0000"/>
                </a:solidFill>
                <a:uFillTx/>
                <a:latin typeface="Bookman Old Style" pitchFamily="18"/>
              </a:rPr>
              <a:t>16,7%</a:t>
            </a:r>
            <a:endParaRPr lang="en-US" sz="1800" b="1" i="0" u="none" strike="noStrike" kern="1200" cap="none" spc="0" baseline="0" dirty="0">
              <a:solidFill>
                <a:srgbClr val="FF0000"/>
              </a:solidFill>
              <a:uFillTx/>
              <a:latin typeface="Bookman Old Style" pitchFamily="18"/>
            </a:endParaRPr>
          </a:p>
        </p:txBody>
      </p:sp>
      <p:sp>
        <p:nvSpPr>
          <p:cNvPr id="13" name="pole tekstowe 5">
            <a:extLst>
              <a:ext uri="{FF2B5EF4-FFF2-40B4-BE49-F238E27FC236}">
                <a16:creationId xmlns="" xmlns:a16="http://schemas.microsoft.com/office/drawing/2014/main" id="{35FBCA01-B507-4E50-AB9E-099D3F95EFA3}"/>
              </a:ext>
            </a:extLst>
          </p:cNvPr>
          <p:cNvSpPr txBox="1"/>
          <p:nvPr/>
        </p:nvSpPr>
        <p:spPr>
          <a:xfrm>
            <a:off x="4700337" y="4453691"/>
            <a:ext cx="93647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i="0" u="none" strike="noStrike" kern="1200" cap="none" spc="0" baseline="0" dirty="0">
                <a:solidFill>
                  <a:srgbClr val="FF0000"/>
                </a:solidFill>
                <a:uFillTx/>
                <a:latin typeface="Bookman Old Style" pitchFamily="18"/>
              </a:rPr>
              <a:t>10,4%</a:t>
            </a:r>
            <a:endParaRPr lang="en-US" sz="1800" b="1" i="0" u="none" strike="noStrike" kern="1200" cap="none" spc="0" baseline="0" dirty="0">
              <a:solidFill>
                <a:srgbClr val="FF0000"/>
              </a:solidFill>
              <a:uFillTx/>
              <a:latin typeface="Bookman Old Styl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285983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9F216AF-3DFA-4508-8018-3A253BA5AD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254" y="1128456"/>
            <a:ext cx="7035473" cy="573209"/>
          </a:xfrm>
        </p:spPr>
        <p:txBody>
          <a:bodyPr>
            <a:noAutofit/>
          </a:bodyPr>
          <a:lstStyle/>
          <a:p>
            <a:pPr lvl="0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Mathematical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reasononing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– the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weakest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point in 2003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="" xmlns:a16="http://schemas.microsoft.com/office/drawing/2014/main" id="{25199B7C-BEE5-4B11-A29F-A50474A94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896656"/>
              </p:ext>
            </p:extLst>
          </p:nvPr>
        </p:nvGraphicFramePr>
        <p:xfrm>
          <a:off x="927119" y="1695375"/>
          <a:ext cx="6311881" cy="249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4">
            <a:extLst>
              <a:ext uri="{FF2B5EF4-FFF2-40B4-BE49-F238E27FC236}">
                <a16:creationId xmlns="" xmlns:a16="http://schemas.microsoft.com/office/drawing/2014/main" id="{655C008E-3CCA-4323-820C-A25E37D33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177943"/>
              </p:ext>
            </p:extLst>
          </p:nvPr>
        </p:nvGraphicFramePr>
        <p:xfrm>
          <a:off x="803037" y="4192825"/>
          <a:ext cx="6541136" cy="246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99224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EEF6CDFD-F9F4-435C-87D3-DDB7B81C71C6}"/>
              </a:ext>
            </a:extLst>
          </p:cNvPr>
          <p:cNvSpPr txBox="1"/>
          <p:nvPr/>
        </p:nvSpPr>
        <p:spPr>
          <a:xfrm>
            <a:off x="1379375" y="1072236"/>
            <a:ext cx="6316825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       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pl-PL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0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5">
            <a:extLst>
              <a:ext uri="{FF2B5EF4-FFF2-40B4-BE49-F238E27FC236}">
                <a16:creationId xmlns="" xmlns:a16="http://schemas.microsoft.com/office/drawing/2014/main" id="{9EF50481-0CB9-4754-A43F-7345965AC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28" y="1874044"/>
            <a:ext cx="3466709" cy="48613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7">
            <a:extLst>
              <a:ext uri="{FF2B5EF4-FFF2-40B4-BE49-F238E27FC236}">
                <a16:creationId xmlns="" xmlns:a16="http://schemas.microsoft.com/office/drawing/2014/main" id="{CDBB4AA1-2F28-4BD4-A069-ED2ADD9F1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027" y="1813818"/>
            <a:ext cx="3501393" cy="34213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pole tekstowe 8">
            <a:extLst>
              <a:ext uri="{FF2B5EF4-FFF2-40B4-BE49-F238E27FC236}">
                <a16:creationId xmlns="" xmlns:a16="http://schemas.microsoft.com/office/drawing/2014/main" id="{73EBDE99-2E42-451B-9F9E-D2C6D357D308}"/>
              </a:ext>
            </a:extLst>
          </p:cNvPr>
          <p:cNvSpPr txBox="1"/>
          <p:nvPr/>
        </p:nvSpPr>
        <p:spPr>
          <a:xfrm>
            <a:off x="4146232" y="5478979"/>
            <a:ext cx="491673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start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Sudoku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1 in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*. </a:t>
            </a:r>
          </a:p>
        </p:txBody>
      </p:sp>
    </p:spTree>
    <p:extLst>
      <p:ext uri="{BB962C8B-B14F-4D97-AF65-F5344CB8AC3E}">
        <p14:creationId xmlns:p14="http://schemas.microsoft.com/office/powerpoint/2010/main" val="2347826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5E8B1747-D5D3-4977-B3CB-11EE50CAEE21}"/>
              </a:ext>
            </a:extLst>
          </p:cNvPr>
          <p:cNvSpPr txBox="1"/>
          <p:nvPr/>
        </p:nvSpPr>
        <p:spPr>
          <a:xfrm>
            <a:off x="1379375" y="1072236"/>
            <a:ext cx="6316825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       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pl-PL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0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5">
            <a:extLst>
              <a:ext uri="{FF2B5EF4-FFF2-40B4-BE49-F238E27FC236}">
                <a16:creationId xmlns="" xmlns:a16="http://schemas.microsoft.com/office/drawing/2014/main" id="{49C136D5-940A-48A5-A161-812243CB6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08" y="1813818"/>
            <a:ext cx="3649902" cy="4686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02F9B14-BA2B-4A2B-98A5-EFAED3429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032" y="1924770"/>
            <a:ext cx="4132335" cy="27548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pole tekstowe 1">
            <a:extLst>
              <a:ext uri="{FF2B5EF4-FFF2-40B4-BE49-F238E27FC236}">
                <a16:creationId xmlns="" xmlns:a16="http://schemas.microsoft.com/office/drawing/2014/main" id="{9B20D937-794F-4FBD-BDB0-DB4B09F82636}"/>
              </a:ext>
            </a:extLst>
          </p:cNvPr>
          <p:cNvSpPr txBox="1"/>
          <p:nvPr/>
        </p:nvSpPr>
        <p:spPr>
          <a:xfrm>
            <a:off x="4295170" y="4779498"/>
            <a:ext cx="463030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pl-PL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dollar</a:t>
            </a:r>
            <a:r>
              <a:rPr lang="pl-PL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bill?</a:t>
            </a:r>
          </a:p>
        </p:txBody>
      </p:sp>
    </p:spTree>
    <p:extLst>
      <p:ext uri="{BB962C8B-B14F-4D97-AF65-F5344CB8AC3E}">
        <p14:creationId xmlns:p14="http://schemas.microsoft.com/office/powerpoint/2010/main" val="3578709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0768DE2-36F6-4898-9E7D-E55343BC03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2047" y="1000567"/>
            <a:ext cx="6918656" cy="1325559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the PISA 2021 Mathematics Framework</a:t>
            </a:r>
          </a:p>
        </p:txBody>
      </p:sp>
      <p:sp>
        <p:nvSpPr>
          <p:cNvPr id="8" name="Rounded Rectangle 28">
            <a:extLst>
              <a:ext uri="{FF2B5EF4-FFF2-40B4-BE49-F238E27FC236}">
                <a16:creationId xmlns="" xmlns:a16="http://schemas.microsoft.com/office/drawing/2014/main" id="{AF176071-FAE8-4954-858B-F36DE62AE51B}"/>
              </a:ext>
            </a:extLst>
          </p:cNvPr>
          <p:cNvSpPr/>
          <p:nvPr/>
        </p:nvSpPr>
        <p:spPr>
          <a:xfrm>
            <a:off x="4631375" y="2052058"/>
            <a:ext cx="3987246" cy="35867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69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 cap="flat">
            <a:solidFill>
              <a:srgbClr val="4472C4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Mathematical literacy is an individual’s capacity to </a:t>
            </a:r>
            <a:r>
              <a:rPr lang="en-GB" sz="1600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reason mathematically </a:t>
            </a: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to </a:t>
            </a:r>
            <a:r>
              <a:rPr lang="en-GB" sz="1600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formulate, employ, and interpret mathematics</a:t>
            </a: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solve problems in a variety of real-world contexts.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1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It includes concepts, procedures, facts and tools to describe, explain and predict phenomena. It assists individuals to know the role that mathematics plays in the world and to make the well-founded judgments and decisions needed by constructive, engaged and reflective 21</a:t>
            </a:r>
            <a:r>
              <a:rPr lang="en-GB" sz="1600" b="0" i="1" u="none" strike="noStrike" kern="1200" cap="none" spc="0" baseline="3000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st </a:t>
            </a: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century citizens.</a:t>
            </a:r>
            <a:endParaRPr lang="en-GB" sz="1600" b="0" i="1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ヒラギノ角ゴ Pro W3" pitchFamily="1"/>
              <a:cs typeface="Arial" panose="020B0604020202020204" pitchFamily="34" charset="0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="" xmlns:a16="http://schemas.microsoft.com/office/drawing/2014/main" id="{CA0AA0B4-1AD1-4060-A1DA-97F35080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70" y="1989002"/>
            <a:ext cx="2880003" cy="28800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7720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0768DE2-36F6-4898-9E7D-E55343BC03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2047" y="1000567"/>
            <a:ext cx="6918656" cy="1325559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the PISA 2021 Mathematics Framework</a:t>
            </a:r>
          </a:p>
        </p:txBody>
      </p:sp>
      <p:sp>
        <p:nvSpPr>
          <p:cNvPr id="8" name="Rounded Rectangle 28">
            <a:extLst>
              <a:ext uri="{FF2B5EF4-FFF2-40B4-BE49-F238E27FC236}">
                <a16:creationId xmlns="" xmlns:a16="http://schemas.microsoft.com/office/drawing/2014/main" id="{AF176071-FAE8-4954-858B-F36DE62AE51B}"/>
              </a:ext>
            </a:extLst>
          </p:cNvPr>
          <p:cNvSpPr/>
          <p:nvPr/>
        </p:nvSpPr>
        <p:spPr>
          <a:xfrm>
            <a:off x="4631375" y="2052058"/>
            <a:ext cx="3987246" cy="35867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69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 cap="flat">
            <a:solidFill>
              <a:srgbClr val="4472C4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Mathematical literacy is an individual’s capacity to </a:t>
            </a:r>
            <a:r>
              <a:rPr lang="en-GB" sz="1600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reason mathematically </a:t>
            </a: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to </a:t>
            </a:r>
            <a:r>
              <a:rPr lang="en-GB" sz="1600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formulate, employ, and interpret mathematics</a:t>
            </a: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solve problems in a variety of real-world contexts.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1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It includes concepts, procedures, facts and tools to describe, explain and predict phenomena. It assists individuals to know the role that mathematics plays in the world and to make the well-founded judgments and decisions needed by constructive, engaged and reflective 21</a:t>
            </a:r>
            <a:r>
              <a:rPr lang="en-GB" sz="1600" b="0" i="1" u="none" strike="noStrike" kern="1200" cap="none" spc="0" baseline="3000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st </a:t>
            </a: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century citizens.</a:t>
            </a:r>
            <a:endParaRPr lang="en-GB" sz="1600" b="0" i="1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ヒラギノ角ゴ Pro W3" pitchFamily="1"/>
              <a:cs typeface="Arial" panose="020B0604020202020204" pitchFamily="34" charset="0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="" xmlns:a16="http://schemas.microsoft.com/office/drawing/2014/main" id="{CA0AA0B4-1AD1-4060-A1DA-97F35080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70" y="1989002"/>
            <a:ext cx="2880003" cy="2880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Dymek mowy: owalny 5">
            <a:extLst>
              <a:ext uri="{FF2B5EF4-FFF2-40B4-BE49-F238E27FC236}">
                <a16:creationId xmlns="" xmlns:a16="http://schemas.microsoft.com/office/drawing/2014/main" id="{5816E359-66F0-4CE1-9FCA-9F716A095B5F}"/>
              </a:ext>
            </a:extLst>
          </p:cNvPr>
          <p:cNvSpPr/>
          <p:nvPr/>
        </p:nvSpPr>
        <p:spPr>
          <a:xfrm>
            <a:off x="790937" y="5038846"/>
            <a:ext cx="1265502" cy="783220"/>
          </a:xfrm>
          <a:custGeom>
            <a:avLst>
              <a:gd name="f0" fmla="val 20327"/>
              <a:gd name="f1" fmla="val -3741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25% of </a:t>
            </a: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items</a:t>
            </a:r>
            <a:endParaRPr lang="pl-PL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813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0768DE2-36F6-4898-9E7D-E55343BC03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2047" y="1000567"/>
            <a:ext cx="6918656" cy="1325559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the PISA 2021 Mathematics Framework</a:t>
            </a:r>
          </a:p>
        </p:txBody>
      </p:sp>
      <p:sp>
        <p:nvSpPr>
          <p:cNvPr id="8" name="Rounded Rectangle 28">
            <a:extLst>
              <a:ext uri="{FF2B5EF4-FFF2-40B4-BE49-F238E27FC236}">
                <a16:creationId xmlns="" xmlns:a16="http://schemas.microsoft.com/office/drawing/2014/main" id="{AF176071-FAE8-4954-858B-F36DE62AE51B}"/>
              </a:ext>
            </a:extLst>
          </p:cNvPr>
          <p:cNvSpPr/>
          <p:nvPr/>
        </p:nvSpPr>
        <p:spPr>
          <a:xfrm>
            <a:off x="4631375" y="2052058"/>
            <a:ext cx="3987246" cy="35867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69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 cap="flat">
            <a:solidFill>
              <a:srgbClr val="4472C4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Mathematical literacy is an individual’s capacity to </a:t>
            </a:r>
            <a:r>
              <a:rPr lang="en-GB" sz="1600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reason mathematically </a:t>
            </a: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to </a:t>
            </a:r>
            <a:r>
              <a:rPr lang="en-GB" sz="1600" b="1" i="1" u="none" strike="noStrike" kern="1200" cap="none" spc="0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formulate, employ, and interpret mathematics</a:t>
            </a: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solve problems in a variety of real-world contexts.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1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It includes concepts, procedures, facts and tools to describe, explain and predict phenomena. It assists individuals to know the role that mathematics plays in the world and to make the well-founded judgments and decisions needed by constructive, engaged and reflective 21</a:t>
            </a:r>
            <a:r>
              <a:rPr lang="en-GB" sz="1600" b="0" i="1" u="none" strike="noStrike" kern="1200" cap="none" spc="0" baseline="3000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st </a:t>
            </a: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century citizens.</a:t>
            </a:r>
            <a:endParaRPr lang="en-GB" sz="1600" b="0" i="1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ヒラギノ角ゴ Pro W3" pitchFamily="1"/>
              <a:cs typeface="Arial" panose="020B0604020202020204" pitchFamily="34" charset="0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="" xmlns:a16="http://schemas.microsoft.com/office/drawing/2014/main" id="{CA0AA0B4-1AD1-4060-A1DA-97F35080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70" y="1989002"/>
            <a:ext cx="2880003" cy="2880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Dymek mowy: owalny 5">
            <a:extLst>
              <a:ext uri="{FF2B5EF4-FFF2-40B4-BE49-F238E27FC236}">
                <a16:creationId xmlns="" xmlns:a16="http://schemas.microsoft.com/office/drawing/2014/main" id="{5816E359-66F0-4CE1-9FCA-9F716A095B5F}"/>
              </a:ext>
            </a:extLst>
          </p:cNvPr>
          <p:cNvSpPr/>
          <p:nvPr/>
        </p:nvSpPr>
        <p:spPr>
          <a:xfrm>
            <a:off x="790937" y="5038846"/>
            <a:ext cx="1265502" cy="783220"/>
          </a:xfrm>
          <a:custGeom>
            <a:avLst>
              <a:gd name="f0" fmla="val 20327"/>
              <a:gd name="f1" fmla="val -3741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25% of </a:t>
            </a: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items</a:t>
            </a:r>
            <a:endParaRPr lang="pl-PL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56749BFD-1D2A-4037-AB55-6DA77E1653AA}"/>
              </a:ext>
            </a:extLst>
          </p:cNvPr>
          <p:cNvSpPr/>
          <p:nvPr/>
        </p:nvSpPr>
        <p:spPr>
          <a:xfrm>
            <a:off x="556860" y="5960964"/>
            <a:ext cx="3727048" cy="655899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 </a:t>
            </a: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new</a:t>
            </a: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subscale</a:t>
            </a: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reporting</a:t>
            </a: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the </a:t>
            </a: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ability</a:t>
            </a: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to </a:t>
            </a: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reason</a:t>
            </a: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mathematically</a:t>
            </a:r>
            <a:endParaRPr lang="pl-PL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078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C954D82-449F-4BE7-BE29-0E20B326A1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9985" y="944240"/>
            <a:ext cx="1831698" cy="1325559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4">
            <a:extLst>
              <a:ext uri="{FF2B5EF4-FFF2-40B4-BE49-F238E27FC236}">
                <a16:creationId xmlns="" xmlns:a16="http://schemas.microsoft.com/office/drawing/2014/main" id="{AD157547-4C8E-4ACF-8F13-D2B4AC1FF5A7}"/>
              </a:ext>
            </a:extLst>
          </p:cNvPr>
          <p:cNvSpPr txBox="1"/>
          <p:nvPr/>
        </p:nvSpPr>
        <p:spPr>
          <a:xfrm>
            <a:off x="1454554" y="2008052"/>
            <a:ext cx="499527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00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4600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000282DC-C8BB-4CDE-81C0-6A0F3F7D2A7E}"/>
              </a:ext>
            </a:extLst>
          </p:cNvPr>
          <p:cNvSpPr txBox="1"/>
          <p:nvPr/>
        </p:nvSpPr>
        <p:spPr>
          <a:xfrm>
            <a:off x="3237516" y="1034590"/>
            <a:ext cx="226010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Winds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of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change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8" name="Obraz 6">
            <a:extLst>
              <a:ext uri="{FF2B5EF4-FFF2-40B4-BE49-F238E27FC236}">
                <a16:creationId xmlns="" xmlns:a16="http://schemas.microsoft.com/office/drawing/2014/main" id="{51F5FA08-5173-4424-80B4-88AF5CA8E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730" y="1436077"/>
            <a:ext cx="5724528" cy="225742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upa 8">
            <a:extLst>
              <a:ext uri="{FF2B5EF4-FFF2-40B4-BE49-F238E27FC236}">
                <a16:creationId xmlns="" xmlns:a16="http://schemas.microsoft.com/office/drawing/2014/main" id="{3EDD28BD-2E1E-4604-9F59-1F1C8C2CDD5D}"/>
              </a:ext>
            </a:extLst>
          </p:cNvPr>
          <p:cNvGrpSpPr/>
          <p:nvPr/>
        </p:nvGrpSpPr>
        <p:grpSpPr>
          <a:xfrm>
            <a:off x="2133462" y="2196131"/>
            <a:ext cx="1045598" cy="535637"/>
            <a:chOff x="4283104" y="2244257"/>
            <a:chExt cx="1045598" cy="535637"/>
          </a:xfrm>
        </p:grpSpPr>
        <p:sp>
          <p:nvSpPr>
            <p:cNvPr id="10" name="Prostokąt: zaokrąglone rogi 7">
              <a:extLst>
                <a:ext uri="{FF2B5EF4-FFF2-40B4-BE49-F238E27FC236}">
                  <a16:creationId xmlns="" xmlns:a16="http://schemas.microsoft.com/office/drawing/2014/main" id="{AB0C1C09-2AE7-465B-BC44-C3DF3860D076}"/>
                </a:ext>
              </a:extLst>
            </p:cNvPr>
            <p:cNvSpPr/>
            <p:nvPr/>
          </p:nvSpPr>
          <p:spPr>
            <a:xfrm>
              <a:off x="4283104" y="2244257"/>
              <a:ext cx="1045598" cy="1669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Prostokąt: zaokrąglone rogi 8">
              <a:extLst>
                <a:ext uri="{FF2B5EF4-FFF2-40B4-BE49-F238E27FC236}">
                  <a16:creationId xmlns="" xmlns:a16="http://schemas.microsoft.com/office/drawing/2014/main" id="{23105628-6493-405B-A2FB-C803CF298521}"/>
                </a:ext>
              </a:extLst>
            </p:cNvPr>
            <p:cNvSpPr/>
            <p:nvPr/>
          </p:nvSpPr>
          <p:spPr>
            <a:xfrm>
              <a:off x="4283104" y="2612916"/>
              <a:ext cx="1045598" cy="1669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12" name="Obraz 4">
            <a:extLst>
              <a:ext uri="{FF2B5EF4-FFF2-40B4-BE49-F238E27FC236}">
                <a16:creationId xmlns="" xmlns:a16="http://schemas.microsoft.com/office/drawing/2014/main" id="{C64C648A-846A-419C-880C-F77D15409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4" y="1869608"/>
            <a:ext cx="2118198" cy="1310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Obraz 13">
            <a:extLst>
              <a:ext uri="{FF2B5EF4-FFF2-40B4-BE49-F238E27FC236}">
                <a16:creationId xmlns="" xmlns:a16="http://schemas.microsoft.com/office/drawing/2014/main" id="{0F939039-B8AE-4E12-B0CF-6269A2A82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499" y="3747198"/>
            <a:ext cx="5724528" cy="250521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4" name="Grupa 10">
            <a:extLst>
              <a:ext uri="{FF2B5EF4-FFF2-40B4-BE49-F238E27FC236}">
                <a16:creationId xmlns="" xmlns:a16="http://schemas.microsoft.com/office/drawing/2014/main" id="{6807DE21-1D32-4B76-98F7-B96B053066D0}"/>
              </a:ext>
            </a:extLst>
          </p:cNvPr>
          <p:cNvGrpSpPr/>
          <p:nvPr/>
        </p:nvGrpSpPr>
        <p:grpSpPr>
          <a:xfrm>
            <a:off x="2136510" y="4731987"/>
            <a:ext cx="1045598" cy="535636"/>
            <a:chOff x="4283104" y="4797948"/>
            <a:chExt cx="1045598" cy="535636"/>
          </a:xfrm>
        </p:grpSpPr>
        <p:sp>
          <p:nvSpPr>
            <p:cNvPr id="15" name="Prostokąt: zaokrąglone rogi 11">
              <a:extLst>
                <a:ext uri="{FF2B5EF4-FFF2-40B4-BE49-F238E27FC236}">
                  <a16:creationId xmlns="" xmlns:a16="http://schemas.microsoft.com/office/drawing/2014/main" id="{0293E99F-9510-4285-8799-E0A4ECFA89CD}"/>
                </a:ext>
              </a:extLst>
            </p:cNvPr>
            <p:cNvSpPr/>
            <p:nvPr/>
          </p:nvSpPr>
          <p:spPr>
            <a:xfrm>
              <a:off x="4283104" y="4797948"/>
              <a:ext cx="1045598" cy="1669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Prostokąt: zaokrąglone rogi 12">
              <a:extLst>
                <a:ext uri="{FF2B5EF4-FFF2-40B4-BE49-F238E27FC236}">
                  <a16:creationId xmlns="" xmlns:a16="http://schemas.microsoft.com/office/drawing/2014/main" id="{7662AF60-C93D-483D-B856-ADD140DB8811}"/>
                </a:ext>
              </a:extLst>
            </p:cNvPr>
            <p:cNvSpPr/>
            <p:nvPr/>
          </p:nvSpPr>
          <p:spPr>
            <a:xfrm>
              <a:off x="4283104" y="5166606"/>
              <a:ext cx="1045598" cy="1669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17" name="Obraz 2">
            <a:extLst>
              <a:ext uri="{FF2B5EF4-FFF2-40B4-BE49-F238E27FC236}">
                <a16:creationId xmlns="" xmlns:a16="http://schemas.microsoft.com/office/drawing/2014/main" id="{E56ECB71-6D1A-4A81-95D4-D42E12CB1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466" y="3616886"/>
            <a:ext cx="1904996" cy="28575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824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64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C954D82-449F-4BE7-BE29-0E20B326A1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9985" y="944240"/>
            <a:ext cx="1831698" cy="1325559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4">
            <a:extLst>
              <a:ext uri="{FF2B5EF4-FFF2-40B4-BE49-F238E27FC236}">
                <a16:creationId xmlns="" xmlns:a16="http://schemas.microsoft.com/office/drawing/2014/main" id="{AD157547-4C8E-4ACF-8F13-D2B4AC1FF5A7}"/>
              </a:ext>
            </a:extLst>
          </p:cNvPr>
          <p:cNvSpPr txBox="1"/>
          <p:nvPr/>
        </p:nvSpPr>
        <p:spPr>
          <a:xfrm>
            <a:off x="1454554" y="2008052"/>
            <a:ext cx="499527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pole tekstowe 5">
            <a:extLst>
              <a:ext uri="{FF2B5EF4-FFF2-40B4-BE49-F238E27FC236}">
                <a16:creationId xmlns="" xmlns:a16="http://schemas.microsoft.com/office/drawing/2014/main" id="{EB4251D0-5DF7-4F7D-86EE-08A2F329691B}"/>
              </a:ext>
            </a:extLst>
          </p:cNvPr>
          <p:cNvSpPr txBox="1"/>
          <p:nvPr/>
        </p:nvSpPr>
        <p:spPr>
          <a:xfrm>
            <a:off x="1454554" y="2596944"/>
            <a:ext cx="7290778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411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64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C954D82-449F-4BE7-BE29-0E20B326A1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9985" y="944240"/>
            <a:ext cx="1831698" cy="1325559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4">
            <a:extLst>
              <a:ext uri="{FF2B5EF4-FFF2-40B4-BE49-F238E27FC236}">
                <a16:creationId xmlns="" xmlns:a16="http://schemas.microsoft.com/office/drawing/2014/main" id="{AD157547-4C8E-4ACF-8F13-D2B4AC1FF5A7}"/>
              </a:ext>
            </a:extLst>
          </p:cNvPr>
          <p:cNvSpPr txBox="1"/>
          <p:nvPr/>
        </p:nvSpPr>
        <p:spPr>
          <a:xfrm>
            <a:off x="1454554" y="2008052"/>
            <a:ext cx="499527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pole tekstowe 5">
            <a:extLst>
              <a:ext uri="{FF2B5EF4-FFF2-40B4-BE49-F238E27FC236}">
                <a16:creationId xmlns="" xmlns:a16="http://schemas.microsoft.com/office/drawing/2014/main" id="{EB4251D0-5DF7-4F7D-86EE-08A2F329691B}"/>
              </a:ext>
            </a:extLst>
          </p:cNvPr>
          <p:cNvSpPr txBox="1"/>
          <p:nvPr/>
        </p:nvSpPr>
        <p:spPr>
          <a:xfrm>
            <a:off x="1454554" y="2596944"/>
            <a:ext cx="7290778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pole tekstowe 6">
            <a:extLst>
              <a:ext uri="{FF2B5EF4-FFF2-40B4-BE49-F238E27FC236}">
                <a16:creationId xmlns="" xmlns:a16="http://schemas.microsoft.com/office/drawing/2014/main" id="{DC11B81B-3046-426F-ACCA-D6E4A997BF56}"/>
              </a:ext>
            </a:extLst>
          </p:cNvPr>
          <p:cNvSpPr txBox="1"/>
          <p:nvPr/>
        </p:nvSpPr>
        <p:spPr>
          <a:xfrm>
            <a:off x="1454554" y="3615689"/>
            <a:ext cx="7561685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be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we face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081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64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C954D82-449F-4BE7-BE29-0E20B326A1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9985" y="944240"/>
            <a:ext cx="1831698" cy="1325559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4">
            <a:extLst>
              <a:ext uri="{FF2B5EF4-FFF2-40B4-BE49-F238E27FC236}">
                <a16:creationId xmlns="" xmlns:a16="http://schemas.microsoft.com/office/drawing/2014/main" id="{AD157547-4C8E-4ACF-8F13-D2B4AC1FF5A7}"/>
              </a:ext>
            </a:extLst>
          </p:cNvPr>
          <p:cNvSpPr txBox="1"/>
          <p:nvPr/>
        </p:nvSpPr>
        <p:spPr>
          <a:xfrm>
            <a:off x="1454554" y="2008052"/>
            <a:ext cx="499527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pole tekstowe 5">
            <a:extLst>
              <a:ext uri="{FF2B5EF4-FFF2-40B4-BE49-F238E27FC236}">
                <a16:creationId xmlns="" xmlns:a16="http://schemas.microsoft.com/office/drawing/2014/main" id="{EB4251D0-5DF7-4F7D-86EE-08A2F329691B}"/>
              </a:ext>
            </a:extLst>
          </p:cNvPr>
          <p:cNvSpPr txBox="1"/>
          <p:nvPr/>
        </p:nvSpPr>
        <p:spPr>
          <a:xfrm>
            <a:off x="1454554" y="2596944"/>
            <a:ext cx="7290778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pole tekstowe 6">
            <a:extLst>
              <a:ext uri="{FF2B5EF4-FFF2-40B4-BE49-F238E27FC236}">
                <a16:creationId xmlns="" xmlns:a16="http://schemas.microsoft.com/office/drawing/2014/main" id="{DC11B81B-3046-426F-ACCA-D6E4A997BF56}"/>
              </a:ext>
            </a:extLst>
          </p:cNvPr>
          <p:cNvSpPr txBox="1"/>
          <p:nvPr/>
        </p:nvSpPr>
        <p:spPr>
          <a:xfrm>
            <a:off x="1454554" y="3615689"/>
            <a:ext cx="7561685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be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we face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pole tekstowe 7">
            <a:extLst>
              <a:ext uri="{FF2B5EF4-FFF2-40B4-BE49-F238E27FC236}">
                <a16:creationId xmlns="" xmlns:a16="http://schemas.microsoft.com/office/drawing/2014/main" id="{428CAB9C-1C46-4C38-8F12-01271CCDFBE8}"/>
              </a:ext>
            </a:extLst>
          </p:cNvPr>
          <p:cNvSpPr txBox="1"/>
          <p:nvPr/>
        </p:nvSpPr>
        <p:spPr>
          <a:xfrm>
            <a:off x="1482184" y="4610830"/>
            <a:ext cx="6287299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one of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humanity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960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64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C954D82-449F-4BE7-BE29-0E20B326A1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9985" y="944240"/>
            <a:ext cx="1831698" cy="1325559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4">
            <a:extLst>
              <a:ext uri="{FF2B5EF4-FFF2-40B4-BE49-F238E27FC236}">
                <a16:creationId xmlns="" xmlns:a16="http://schemas.microsoft.com/office/drawing/2014/main" id="{AD157547-4C8E-4ACF-8F13-D2B4AC1FF5A7}"/>
              </a:ext>
            </a:extLst>
          </p:cNvPr>
          <p:cNvSpPr txBox="1"/>
          <p:nvPr/>
        </p:nvSpPr>
        <p:spPr>
          <a:xfrm>
            <a:off x="1454554" y="2008052"/>
            <a:ext cx="499527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pole tekstowe 5">
            <a:extLst>
              <a:ext uri="{FF2B5EF4-FFF2-40B4-BE49-F238E27FC236}">
                <a16:creationId xmlns="" xmlns:a16="http://schemas.microsoft.com/office/drawing/2014/main" id="{EB4251D0-5DF7-4F7D-86EE-08A2F329691B}"/>
              </a:ext>
            </a:extLst>
          </p:cNvPr>
          <p:cNvSpPr txBox="1"/>
          <p:nvPr/>
        </p:nvSpPr>
        <p:spPr>
          <a:xfrm>
            <a:off x="1454554" y="2596944"/>
            <a:ext cx="7290778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pole tekstowe 6">
            <a:extLst>
              <a:ext uri="{FF2B5EF4-FFF2-40B4-BE49-F238E27FC236}">
                <a16:creationId xmlns="" xmlns:a16="http://schemas.microsoft.com/office/drawing/2014/main" id="{DC11B81B-3046-426F-ACCA-D6E4A997BF56}"/>
              </a:ext>
            </a:extLst>
          </p:cNvPr>
          <p:cNvSpPr txBox="1"/>
          <p:nvPr/>
        </p:nvSpPr>
        <p:spPr>
          <a:xfrm>
            <a:off x="1454554" y="3615689"/>
            <a:ext cx="7561685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be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we face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pole tekstowe 7">
            <a:extLst>
              <a:ext uri="{FF2B5EF4-FFF2-40B4-BE49-F238E27FC236}">
                <a16:creationId xmlns="" xmlns:a16="http://schemas.microsoft.com/office/drawing/2014/main" id="{428CAB9C-1C46-4C38-8F12-01271CCDFBE8}"/>
              </a:ext>
            </a:extLst>
          </p:cNvPr>
          <p:cNvSpPr txBox="1"/>
          <p:nvPr/>
        </p:nvSpPr>
        <p:spPr>
          <a:xfrm>
            <a:off x="1482184" y="4610830"/>
            <a:ext cx="6287299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one of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humanity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pole tekstowe 1">
            <a:extLst>
              <a:ext uri="{FF2B5EF4-FFF2-40B4-BE49-F238E27FC236}">
                <a16:creationId xmlns="" xmlns:a16="http://schemas.microsoft.com/office/drawing/2014/main" id="{97BC4661-2287-4162-8B62-3628F6539F8B}"/>
              </a:ext>
            </a:extLst>
          </p:cNvPr>
          <p:cNvSpPr txBox="1"/>
          <p:nvPr/>
        </p:nvSpPr>
        <p:spPr>
          <a:xfrm>
            <a:off x="6073074" y="5447693"/>
            <a:ext cx="20830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200" b="1" i="1" u="none" strike="noStrike" kern="1200" cap="none" spc="0" baseline="0" dirty="0" err="1">
                <a:solidFill>
                  <a:srgbClr val="00B050"/>
                </a:solidFill>
                <a:uFillTx/>
                <a:latin typeface="Calibri"/>
              </a:rPr>
              <a:t>Thank</a:t>
            </a:r>
            <a:r>
              <a:rPr lang="pl-PL" sz="3200" b="1" i="1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 </a:t>
            </a:r>
            <a:r>
              <a:rPr lang="pl-PL" sz="3200" b="1" i="1" u="none" strike="noStrike" kern="1200" cap="none" spc="0" baseline="0" dirty="0" err="1">
                <a:solidFill>
                  <a:srgbClr val="00B050"/>
                </a:solidFill>
                <a:uFillTx/>
                <a:latin typeface="Calibri"/>
              </a:rPr>
              <a:t>you</a:t>
            </a:r>
            <a:r>
              <a:rPr lang="pl-PL" sz="3200" b="1" i="1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0064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5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ECDBADCD-BA9A-4686-A53A-5B989BECAB1A}"/>
              </a:ext>
            </a:extLst>
          </p:cNvPr>
          <p:cNvSpPr txBox="1"/>
          <p:nvPr/>
        </p:nvSpPr>
        <p:spPr>
          <a:xfrm>
            <a:off x="3237516" y="1034590"/>
            <a:ext cx="226010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Winds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of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change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8" name="Obraz 3">
            <a:extLst>
              <a:ext uri="{FF2B5EF4-FFF2-40B4-BE49-F238E27FC236}">
                <a16:creationId xmlns="" xmlns:a16="http://schemas.microsoft.com/office/drawing/2014/main" id="{0A2BC7C6-6CFD-4F1C-9270-24BB9989E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6136"/>
            <a:ext cx="3910678" cy="21889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5">
            <a:extLst>
              <a:ext uri="{FF2B5EF4-FFF2-40B4-BE49-F238E27FC236}">
                <a16:creationId xmlns="" xmlns:a16="http://schemas.microsoft.com/office/drawing/2014/main" id="{B8D30006-E69E-4CB7-B4DC-894D7656C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683" y="1750193"/>
            <a:ext cx="3787371" cy="22345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7">
            <a:extLst>
              <a:ext uri="{FF2B5EF4-FFF2-40B4-BE49-F238E27FC236}">
                <a16:creationId xmlns="" xmlns:a16="http://schemas.microsoft.com/office/drawing/2014/main" id="{225E0BDC-9EB9-4083-AA05-6F081FF5C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948" y="3945045"/>
            <a:ext cx="1895478" cy="17049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Obraz 9">
            <a:extLst>
              <a:ext uri="{FF2B5EF4-FFF2-40B4-BE49-F238E27FC236}">
                <a16:creationId xmlns="" xmlns:a16="http://schemas.microsoft.com/office/drawing/2014/main" id="{9BCDD3DB-7EFF-4999-B299-F98A91496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696" y="4041855"/>
            <a:ext cx="2847971" cy="15525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Dymek mowy: owalny 11">
            <a:extLst>
              <a:ext uri="{FF2B5EF4-FFF2-40B4-BE49-F238E27FC236}">
                <a16:creationId xmlns="" xmlns:a16="http://schemas.microsoft.com/office/drawing/2014/main" id="{D794E232-557D-42AB-BDBF-4192608E6CDD}"/>
              </a:ext>
            </a:extLst>
          </p:cNvPr>
          <p:cNvSpPr/>
          <p:nvPr/>
        </p:nvSpPr>
        <p:spPr>
          <a:xfrm>
            <a:off x="3928844" y="2369753"/>
            <a:ext cx="1399673" cy="1436236"/>
          </a:xfrm>
          <a:custGeom>
            <a:avLst>
              <a:gd name="f0" fmla="val 29749"/>
              <a:gd name="f1" fmla="val 2587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He</a:t>
            </a:r>
            <a:r>
              <a:rPr lang="pl-PL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must</a:t>
            </a:r>
            <a:r>
              <a:rPr lang="pl-PL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be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really</a:t>
            </a:r>
            <a:r>
              <a:rPr lang="pl-PL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smart</a:t>
            </a:r>
            <a:r>
              <a:rPr lang="pl-PL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65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ECDBADCD-BA9A-4686-A53A-5B989BECAB1A}"/>
              </a:ext>
            </a:extLst>
          </p:cNvPr>
          <p:cNvSpPr txBox="1"/>
          <p:nvPr/>
        </p:nvSpPr>
        <p:spPr>
          <a:xfrm>
            <a:off x="3237516" y="1034590"/>
            <a:ext cx="226010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Winds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of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change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Prostokąt 4">
            <a:extLst>
              <a:ext uri="{FF2B5EF4-FFF2-40B4-BE49-F238E27FC236}">
                <a16:creationId xmlns="" xmlns:a16="http://schemas.microsoft.com/office/drawing/2014/main" id="{1361E234-445A-41D5-BE4E-1E193FB53D59}"/>
              </a:ext>
            </a:extLst>
          </p:cNvPr>
          <p:cNvSpPr/>
          <p:nvPr/>
        </p:nvSpPr>
        <p:spPr>
          <a:xfrm>
            <a:off x="-4973" y="3765834"/>
            <a:ext cx="4082997" cy="1681700"/>
          </a:xfrm>
          <a:prstGeom prst="rect">
            <a:avLst/>
          </a:prstGeom>
          <a:solidFill>
            <a:srgbClr val="70A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routine</a:t>
            </a:r>
          </a:p>
        </p:txBody>
      </p:sp>
      <p:sp>
        <p:nvSpPr>
          <p:cNvPr id="9" name="Prostokąt 5">
            <a:extLst>
              <a:ext uri="{FF2B5EF4-FFF2-40B4-BE49-F238E27FC236}">
                <a16:creationId xmlns="" xmlns:a16="http://schemas.microsoft.com/office/drawing/2014/main" id="{FCC8D45F-4120-405F-8764-33CC6986F220}"/>
              </a:ext>
            </a:extLst>
          </p:cNvPr>
          <p:cNvSpPr/>
          <p:nvPr/>
        </p:nvSpPr>
        <p:spPr>
          <a:xfrm>
            <a:off x="4974" y="2147749"/>
            <a:ext cx="4082997" cy="1618085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non-routine</a:t>
            </a:r>
          </a:p>
        </p:txBody>
      </p:sp>
    </p:spTree>
    <p:extLst>
      <p:ext uri="{BB962C8B-B14F-4D97-AF65-F5344CB8AC3E}">
        <p14:creationId xmlns:p14="http://schemas.microsoft.com/office/powerpoint/2010/main" val="11606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ECDBADCD-BA9A-4686-A53A-5B989BECAB1A}"/>
              </a:ext>
            </a:extLst>
          </p:cNvPr>
          <p:cNvSpPr txBox="1"/>
          <p:nvPr/>
        </p:nvSpPr>
        <p:spPr>
          <a:xfrm>
            <a:off x="3237516" y="1034590"/>
            <a:ext cx="226010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Winds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of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change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Prostokąt 4">
            <a:extLst>
              <a:ext uri="{FF2B5EF4-FFF2-40B4-BE49-F238E27FC236}">
                <a16:creationId xmlns="" xmlns:a16="http://schemas.microsoft.com/office/drawing/2014/main" id="{1361E234-445A-41D5-BE4E-1E193FB53D59}"/>
              </a:ext>
            </a:extLst>
          </p:cNvPr>
          <p:cNvSpPr/>
          <p:nvPr/>
        </p:nvSpPr>
        <p:spPr>
          <a:xfrm>
            <a:off x="-4973" y="3765834"/>
            <a:ext cx="4082997" cy="1681700"/>
          </a:xfrm>
          <a:prstGeom prst="rect">
            <a:avLst/>
          </a:prstGeom>
          <a:solidFill>
            <a:srgbClr val="70A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routine</a:t>
            </a:r>
          </a:p>
        </p:txBody>
      </p:sp>
      <p:sp>
        <p:nvSpPr>
          <p:cNvPr id="9" name="Prostokąt 5">
            <a:extLst>
              <a:ext uri="{FF2B5EF4-FFF2-40B4-BE49-F238E27FC236}">
                <a16:creationId xmlns="" xmlns:a16="http://schemas.microsoft.com/office/drawing/2014/main" id="{FCC8D45F-4120-405F-8764-33CC6986F220}"/>
              </a:ext>
            </a:extLst>
          </p:cNvPr>
          <p:cNvSpPr/>
          <p:nvPr/>
        </p:nvSpPr>
        <p:spPr>
          <a:xfrm>
            <a:off x="4974" y="2147749"/>
            <a:ext cx="4082997" cy="1618085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non-routine</a:t>
            </a:r>
          </a:p>
        </p:txBody>
      </p:sp>
      <p:sp>
        <p:nvSpPr>
          <p:cNvPr id="10" name="Prostokąt 7">
            <a:extLst>
              <a:ext uri="{FF2B5EF4-FFF2-40B4-BE49-F238E27FC236}">
                <a16:creationId xmlns="" xmlns:a16="http://schemas.microsoft.com/office/drawing/2014/main" id="{5F0397E8-0453-4C80-95BD-4D3FF646BAC3}"/>
              </a:ext>
            </a:extLst>
          </p:cNvPr>
          <p:cNvSpPr/>
          <p:nvPr/>
        </p:nvSpPr>
        <p:spPr>
          <a:xfrm>
            <a:off x="5040169" y="2147699"/>
            <a:ext cx="4082997" cy="1993794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non-routine</a:t>
            </a:r>
          </a:p>
        </p:txBody>
      </p:sp>
      <p:grpSp>
        <p:nvGrpSpPr>
          <p:cNvPr id="11" name="Grupa 9">
            <a:extLst>
              <a:ext uri="{FF2B5EF4-FFF2-40B4-BE49-F238E27FC236}">
                <a16:creationId xmlns="" xmlns:a16="http://schemas.microsoft.com/office/drawing/2014/main" id="{EA3CBA79-F494-43AC-B560-76916E2CD772}"/>
              </a:ext>
            </a:extLst>
          </p:cNvPr>
          <p:cNvGrpSpPr/>
          <p:nvPr/>
        </p:nvGrpSpPr>
        <p:grpSpPr>
          <a:xfrm>
            <a:off x="5046083" y="4141543"/>
            <a:ext cx="4082997" cy="671882"/>
            <a:chOff x="6859325" y="3916018"/>
            <a:chExt cx="4082997" cy="671882"/>
          </a:xfrm>
        </p:grpSpPr>
        <p:sp>
          <p:nvSpPr>
            <p:cNvPr id="12" name="Prostokąt 2">
              <a:extLst>
                <a:ext uri="{FF2B5EF4-FFF2-40B4-BE49-F238E27FC236}">
                  <a16:creationId xmlns="" xmlns:a16="http://schemas.microsoft.com/office/drawing/2014/main" id="{B41FC4CE-2845-4058-8C35-8F2C74947FC6}"/>
                </a:ext>
              </a:extLst>
            </p:cNvPr>
            <p:cNvSpPr/>
            <p:nvPr/>
          </p:nvSpPr>
          <p:spPr>
            <a:xfrm>
              <a:off x="6859325" y="3916018"/>
              <a:ext cx="4082997" cy="671882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pole tekstowe 8">
              <a:extLst>
                <a:ext uri="{FF2B5EF4-FFF2-40B4-BE49-F238E27FC236}">
                  <a16:creationId xmlns="" xmlns:a16="http://schemas.microsoft.com/office/drawing/2014/main" id="{A6BEBF29-6707-4BA7-B126-9BBE1A329A89}"/>
                </a:ext>
              </a:extLst>
            </p:cNvPr>
            <p:cNvSpPr txBox="1"/>
            <p:nvPr/>
          </p:nvSpPr>
          <p:spPr>
            <a:xfrm>
              <a:off x="8067851" y="4119436"/>
              <a:ext cx="2628040" cy="31208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machine solved</a:t>
              </a:r>
            </a:p>
          </p:txBody>
        </p:sp>
      </p:grpSp>
      <p:sp>
        <p:nvSpPr>
          <p:cNvPr id="14" name="Prostokąt 6">
            <a:extLst>
              <a:ext uri="{FF2B5EF4-FFF2-40B4-BE49-F238E27FC236}">
                <a16:creationId xmlns="" xmlns:a16="http://schemas.microsoft.com/office/drawing/2014/main" id="{873668F7-78A5-45E7-9679-42B2D612FDE4}"/>
              </a:ext>
            </a:extLst>
          </p:cNvPr>
          <p:cNvSpPr/>
          <p:nvPr/>
        </p:nvSpPr>
        <p:spPr>
          <a:xfrm>
            <a:off x="5046083" y="4813425"/>
            <a:ext cx="4082997" cy="634118"/>
          </a:xfrm>
          <a:prstGeom prst="rect">
            <a:avLst/>
          </a:prstGeom>
          <a:solidFill>
            <a:srgbClr val="70A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routine</a:t>
            </a: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– </a:t>
            </a: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human</a:t>
            </a: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pl-PL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solved</a:t>
            </a:r>
            <a:endParaRPr lang="pl-PL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Strzałka: w prawo 1">
            <a:extLst>
              <a:ext uri="{FF2B5EF4-FFF2-40B4-BE49-F238E27FC236}">
                <a16:creationId xmlns="" xmlns:a16="http://schemas.microsoft.com/office/drawing/2014/main" id="{C99571EC-B5EA-406C-9E99-80E02C70D041}"/>
              </a:ext>
            </a:extLst>
          </p:cNvPr>
          <p:cNvSpPr/>
          <p:nvPr/>
        </p:nvSpPr>
        <p:spPr>
          <a:xfrm>
            <a:off x="4164492" y="3609155"/>
            <a:ext cx="805069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00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ECDBADCD-BA9A-4686-A53A-5B989BECAB1A}"/>
              </a:ext>
            </a:extLst>
          </p:cNvPr>
          <p:cNvSpPr txBox="1"/>
          <p:nvPr/>
        </p:nvSpPr>
        <p:spPr>
          <a:xfrm>
            <a:off x="3237516" y="1034590"/>
            <a:ext cx="226010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Winds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of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change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8" name="Obraz 5">
            <a:extLst>
              <a:ext uri="{FF2B5EF4-FFF2-40B4-BE49-F238E27FC236}">
                <a16:creationId xmlns="" xmlns:a16="http://schemas.microsoft.com/office/drawing/2014/main" id="{4BBD0027-17B2-4CD2-A69A-177C7D245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0" y="1532652"/>
            <a:ext cx="9061982" cy="43318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42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3" y="10738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="" xmlns:a16="http://schemas.microsoft.com/office/drawing/2014/main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7" y="1073217"/>
            <a:ext cx="8435280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endParaRPr lang="fr-FR" sz="1800" cap="none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600" cap="none" dirty="0">
              <a:solidFill>
                <a:srgbClr val="4A95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3FC598D9-4310-4D83-81F0-43F0471FE1A8}"/>
              </a:ext>
            </a:extLst>
          </p:cNvPr>
          <p:cNvSpPr txBox="1"/>
          <p:nvPr/>
        </p:nvSpPr>
        <p:spPr>
          <a:xfrm>
            <a:off x="594672" y="478655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HAS MATHEMATICS TEACHING BEEN IMPROVED IN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l-PL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OLAND</a:t>
            </a:r>
            <a:r>
              <a:rPr lang="en-US" b="1" dirty="0">
                <a:solidFill>
                  <a:srgbClr val="005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b="1" dirty="0">
              <a:solidFill>
                <a:srgbClr val="005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9">
            <a:extLst>
              <a:ext uri="{FF2B5EF4-FFF2-40B4-BE49-F238E27FC236}">
                <a16:creationId xmlns="" xmlns:a16="http://schemas.microsoft.com/office/drawing/2014/main" id="{ECDBADCD-BA9A-4686-A53A-5B989BECAB1A}"/>
              </a:ext>
            </a:extLst>
          </p:cNvPr>
          <p:cNvSpPr txBox="1"/>
          <p:nvPr/>
        </p:nvSpPr>
        <p:spPr>
          <a:xfrm>
            <a:off x="3237516" y="1034590"/>
            <a:ext cx="226010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Winds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of </a:t>
            </a:r>
            <a:r>
              <a:rPr lang="pl-PL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change</a:t>
            </a:r>
            <a:r>
              <a:rPr lang="pl-PL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8" name="Obraz 5">
            <a:extLst>
              <a:ext uri="{FF2B5EF4-FFF2-40B4-BE49-F238E27FC236}">
                <a16:creationId xmlns="" xmlns:a16="http://schemas.microsoft.com/office/drawing/2014/main" id="{4BBD0027-17B2-4CD2-A69A-177C7D245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0" y="1532652"/>
            <a:ext cx="9061982" cy="433185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upa 7">
            <a:extLst>
              <a:ext uri="{FF2B5EF4-FFF2-40B4-BE49-F238E27FC236}">
                <a16:creationId xmlns="" xmlns:a16="http://schemas.microsoft.com/office/drawing/2014/main" id="{7557074C-74F3-44FC-AAC8-A59C737E7F1B}"/>
              </a:ext>
            </a:extLst>
          </p:cNvPr>
          <p:cNvGrpSpPr/>
          <p:nvPr/>
        </p:nvGrpSpPr>
        <p:grpSpPr>
          <a:xfrm>
            <a:off x="493294" y="2410791"/>
            <a:ext cx="5222137" cy="3968554"/>
            <a:chOff x="511086" y="1306248"/>
            <a:chExt cx="6150830" cy="5080653"/>
          </a:xfrm>
        </p:grpSpPr>
        <p:pic>
          <p:nvPicPr>
            <p:cNvPr id="10" name="Obraz 2">
              <a:extLst>
                <a:ext uri="{FF2B5EF4-FFF2-40B4-BE49-F238E27FC236}">
                  <a16:creationId xmlns="" xmlns:a16="http://schemas.microsoft.com/office/drawing/2014/main" id="{0C945658-EACD-4D4A-B71A-6F906F134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31049">
              <a:off x="511086" y="1307044"/>
              <a:ext cx="6150583" cy="507985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1" name="Prostokąt 4">
              <a:extLst>
                <a:ext uri="{FF2B5EF4-FFF2-40B4-BE49-F238E27FC236}">
                  <a16:creationId xmlns="" xmlns:a16="http://schemas.microsoft.com/office/drawing/2014/main" id="{17996163-9633-437A-97E5-A6ABB2C403F4}"/>
                </a:ext>
              </a:extLst>
            </p:cNvPr>
            <p:cNvSpPr/>
            <p:nvPr/>
          </p:nvSpPr>
          <p:spPr>
            <a:xfrm rot="1031049">
              <a:off x="511333" y="1306248"/>
              <a:ext cx="6150583" cy="5079857"/>
            </a:xfrm>
            <a:prstGeom prst="rect">
              <a:avLst/>
            </a:prstGeom>
            <a:noFill/>
            <a:ln w="38103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3420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1581</Words>
  <Application>Microsoft Office PowerPoint</Application>
  <PresentationFormat>Affichage à l'écran (4:3)</PresentationFormat>
  <Paragraphs>344</Paragraphs>
  <Slides>44</Slides>
  <Notes>44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Thème Office</vt:lpstr>
      <vt:lpstr>Microsoft PowerPoint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PISA – levels of math competences</vt:lpstr>
      <vt:lpstr>PISA – levels of math competences</vt:lpstr>
      <vt:lpstr>Students at level 1 or below in EU  (math)</vt:lpstr>
      <vt:lpstr>Présentation PowerPoint</vt:lpstr>
      <vt:lpstr>Mathematical reasononing – the weakest point in 2003</vt:lpstr>
      <vt:lpstr>Présentation PowerPoint</vt:lpstr>
      <vt:lpstr>Présentation PowerPoint</vt:lpstr>
      <vt:lpstr>Development of the PISA 2021 Mathematics Framework</vt:lpstr>
      <vt:lpstr>Development of the PISA 2021 Mathematics Framework</vt:lpstr>
      <vt:lpstr>Development of the PISA 2021 Mathematics Framework</vt:lpstr>
      <vt:lpstr>Summary</vt:lpstr>
      <vt:lpstr>Summary</vt:lpstr>
      <vt:lpstr>Summary</vt:lpstr>
      <vt:lpstr>Summary</vt:lpstr>
      <vt:lpstr>Summary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Administration centrale</cp:lastModifiedBy>
  <cp:revision>52</cp:revision>
  <dcterms:created xsi:type="dcterms:W3CDTF">2018-11-12T10:18:09Z</dcterms:created>
  <dcterms:modified xsi:type="dcterms:W3CDTF">2019-03-26T18:15:56Z</dcterms:modified>
</cp:coreProperties>
</file>