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1.xml" ContentType="application/vnd.openxmlformats-officedocument.drawingml.chart+xml"/>
  <Override PartName="/ppt/notesSlides/notesSlide12.xml" ContentType="application/vnd.openxmlformats-officedocument.presentationml.notesSlide+xml"/>
  <Override PartName="/ppt/charts/chart2.xml" ContentType="application/vnd.openxmlformats-officedocument.drawingml.char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rts/chart3.xml" ContentType="application/vnd.openxmlformats-officedocument.drawingml.chart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rts/chart4.xml" ContentType="application/vnd.openxmlformats-officedocument.drawingml.chart+xml"/>
  <Override PartName="/ppt/drawings/drawing1.xml" ContentType="application/vnd.openxmlformats-officedocument.drawingml.chartshapes+xml"/>
  <Override PartName="/ppt/charts/chart5.xml" ContentType="application/vnd.openxmlformats-officedocument.drawingml.chart+xml"/>
  <Override PartName="/ppt/notesSlides/notesSlide22.xml" ContentType="application/vnd.openxmlformats-officedocument.presentationml.notesSlide+xml"/>
  <Override PartName="/ppt/charts/chart6.xml" ContentType="application/vnd.openxmlformats-officedocument.drawingml.chart+xml"/>
  <Override PartName="/ppt/drawings/drawing2.xml" ContentType="application/vnd.openxmlformats-officedocument.drawingml.chartshapes+xml"/>
  <Override PartName="/ppt/charts/chart7.xml" ContentType="application/vnd.openxmlformats-officedocument.drawingml.chart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  <p:sldMasterId id="2147483660" r:id="rId2"/>
  </p:sldMasterIdLst>
  <p:notesMasterIdLst>
    <p:notesMasterId r:id="rId29"/>
  </p:notesMasterIdLst>
  <p:sldIdLst>
    <p:sldId id="256" r:id="rId3"/>
    <p:sldId id="260" r:id="rId4"/>
    <p:sldId id="261" r:id="rId5"/>
    <p:sldId id="2453" r:id="rId6"/>
    <p:sldId id="2456" r:id="rId7"/>
    <p:sldId id="2460" r:id="rId8"/>
    <p:sldId id="2458" r:id="rId9"/>
    <p:sldId id="2455" r:id="rId10"/>
    <p:sldId id="2459" r:id="rId11"/>
    <p:sldId id="2463" r:id="rId12"/>
    <p:sldId id="2482" r:id="rId13"/>
    <p:sldId id="2483" r:id="rId14"/>
    <p:sldId id="2466" r:id="rId15"/>
    <p:sldId id="2464" r:id="rId16"/>
    <p:sldId id="2488" r:id="rId17"/>
    <p:sldId id="2486" r:id="rId18"/>
    <p:sldId id="2470" r:id="rId19"/>
    <p:sldId id="2491" r:id="rId20"/>
    <p:sldId id="2490" r:id="rId21"/>
    <p:sldId id="2472" r:id="rId22"/>
    <p:sldId id="2493" r:id="rId23"/>
    <p:sldId id="2495" r:id="rId24"/>
    <p:sldId id="2497" r:id="rId25"/>
    <p:sldId id="2498" r:id="rId26"/>
    <p:sldId id="2499" r:id="rId27"/>
    <p:sldId id="2506" r:id="rId2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87E"/>
    <a:srgbClr val="CCECFF"/>
    <a:srgbClr val="4A95C3"/>
    <a:srgbClr val="4472C4"/>
    <a:srgbClr val="CC3300"/>
    <a:srgbClr val="CCFFCC"/>
    <a:srgbClr val="FF99FF"/>
    <a:srgbClr val="5B9BD5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22" autoAdjust="0"/>
    <p:restoredTop sz="94643"/>
  </p:normalViewPr>
  <p:slideViewPr>
    <p:cSldViewPr snapToGrid="0" snapToObjects="1">
      <p:cViewPr>
        <p:scale>
          <a:sx n="77" d="100"/>
          <a:sy n="77" d="100"/>
        </p:scale>
        <p:origin x="-1212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Classeur1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Classeur1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Feuille_de_calcul_Microsoft_Excel1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Feuille_de_calcul_Microsoft_Excel2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Graphique%20dans%20Microsoft%20PowerPoint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Feuille_de_calcul_Microsoft_Excel3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Graphique%20dans%20Microsoft%20PowerPoint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0888289508340225E-2"/>
          <c:y val="4.1720438935655441E-2"/>
          <c:w val="0.89655796150481193"/>
          <c:h val="0.6802147127442402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Feuil1!$H$10</c:f>
              <c:strCache>
                <c:ptCount val="1"/>
                <c:pt idx="0">
                  <c:v>Structure -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strRef>
              <c:f>Feuil1!$G$11:$G$13</c:f>
              <c:strCache>
                <c:ptCount val="3"/>
                <c:pt idx="0">
                  <c:v>Niveau faible</c:v>
                </c:pt>
                <c:pt idx="1">
                  <c:v>Niveau moyen</c:v>
                </c:pt>
                <c:pt idx="2">
                  <c:v>Niveau fort</c:v>
                </c:pt>
              </c:strCache>
            </c:strRef>
          </c:cat>
          <c:val>
            <c:numRef>
              <c:f>Feuil1!$H$11:$H$13</c:f>
              <c:numCache>
                <c:formatCode>###0.0000</c:formatCode>
                <c:ptCount val="3"/>
                <c:pt idx="0">
                  <c:v>3.0343137254901964</c:v>
                </c:pt>
                <c:pt idx="1">
                  <c:v>3.0588235294117645</c:v>
                </c:pt>
                <c:pt idx="2">
                  <c:v>3.5294117647058822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68D-4038-B8B6-2171F26F22AC}"/>
            </c:ext>
          </c:extLst>
        </c:ser>
        <c:ser>
          <c:idx val="1"/>
          <c:order val="1"/>
          <c:tx>
            <c:strRef>
              <c:f>Feuil1!$I$10</c:f>
              <c:strCache>
                <c:ptCount val="1"/>
                <c:pt idx="0">
                  <c:v>Structure +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strRef>
              <c:f>Feuil1!$G$11:$G$13</c:f>
              <c:strCache>
                <c:ptCount val="3"/>
                <c:pt idx="0">
                  <c:v>Niveau faible</c:v>
                </c:pt>
                <c:pt idx="1">
                  <c:v>Niveau moyen</c:v>
                </c:pt>
                <c:pt idx="2">
                  <c:v>Niveau fort</c:v>
                </c:pt>
              </c:strCache>
            </c:strRef>
          </c:cat>
          <c:val>
            <c:numRef>
              <c:f>Feuil1!$I$11:$I$13</c:f>
              <c:numCache>
                <c:formatCode>###0.0000</c:formatCode>
                <c:ptCount val="3"/>
                <c:pt idx="0">
                  <c:v>3.1315789473684208</c:v>
                </c:pt>
                <c:pt idx="1">
                  <c:v>3.6184210526315792</c:v>
                </c:pt>
                <c:pt idx="2">
                  <c:v>3.736842105263158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68D-4038-B8B6-2171F26F22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24638848"/>
        <c:axId val="224640384"/>
      </c:barChart>
      <c:catAx>
        <c:axId val="224638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fr-FR"/>
          </a:p>
        </c:txPr>
        <c:crossAx val="224640384"/>
        <c:crosses val="autoZero"/>
        <c:auto val="1"/>
        <c:lblAlgn val="ctr"/>
        <c:lblOffset val="100"/>
        <c:noMultiLvlLbl val="0"/>
      </c:catAx>
      <c:valAx>
        <c:axId val="224640384"/>
        <c:scaling>
          <c:orientation val="minMax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24638848"/>
        <c:crosses val="autoZero"/>
        <c:crossBetween val="between"/>
        <c:majorUnit val="0.5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0888289508340225E-2"/>
          <c:y val="4.1720438935655441E-2"/>
          <c:w val="0.89655796150481193"/>
          <c:h val="0.6802147127442402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Feuil1!$H$10</c:f>
              <c:strCache>
                <c:ptCount val="1"/>
                <c:pt idx="0">
                  <c:v>Structure -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strRef>
              <c:f>Feuil1!$G$11:$G$13</c:f>
              <c:strCache>
                <c:ptCount val="3"/>
                <c:pt idx="0">
                  <c:v>Niveau faible</c:v>
                </c:pt>
                <c:pt idx="1">
                  <c:v>Niveau moyen</c:v>
                </c:pt>
                <c:pt idx="2">
                  <c:v>Niveau fort</c:v>
                </c:pt>
              </c:strCache>
            </c:strRef>
          </c:cat>
          <c:val>
            <c:numRef>
              <c:f>Feuil1!$H$11:$H$13</c:f>
              <c:numCache>
                <c:formatCode>###0.0000</c:formatCode>
                <c:ptCount val="3"/>
                <c:pt idx="0">
                  <c:v>3.0343137254901964</c:v>
                </c:pt>
                <c:pt idx="1">
                  <c:v>3.0588235294117645</c:v>
                </c:pt>
                <c:pt idx="2">
                  <c:v>3.5294117647058822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68D-4038-B8B6-2171F26F22AC}"/>
            </c:ext>
          </c:extLst>
        </c:ser>
        <c:ser>
          <c:idx val="1"/>
          <c:order val="1"/>
          <c:tx>
            <c:strRef>
              <c:f>Feuil1!$I$10</c:f>
              <c:strCache>
                <c:ptCount val="1"/>
                <c:pt idx="0">
                  <c:v>Structure +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strRef>
              <c:f>Feuil1!$G$11:$G$13</c:f>
              <c:strCache>
                <c:ptCount val="3"/>
                <c:pt idx="0">
                  <c:v>Niveau faible</c:v>
                </c:pt>
                <c:pt idx="1">
                  <c:v>Niveau moyen</c:v>
                </c:pt>
                <c:pt idx="2">
                  <c:v>Niveau fort</c:v>
                </c:pt>
              </c:strCache>
            </c:strRef>
          </c:cat>
          <c:val>
            <c:numRef>
              <c:f>Feuil1!$I$11:$I$13</c:f>
              <c:numCache>
                <c:formatCode>###0.0000</c:formatCode>
                <c:ptCount val="3"/>
                <c:pt idx="0">
                  <c:v>3.1315789473684208</c:v>
                </c:pt>
                <c:pt idx="1">
                  <c:v>3.6184210526315792</c:v>
                </c:pt>
                <c:pt idx="2">
                  <c:v>3.736842105263158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68D-4038-B8B6-2171F26F22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9189632"/>
        <c:axId val="219190784"/>
      </c:barChart>
      <c:catAx>
        <c:axId val="219189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fr-FR"/>
          </a:p>
        </c:txPr>
        <c:crossAx val="219190784"/>
        <c:crosses val="autoZero"/>
        <c:auto val="1"/>
        <c:lblAlgn val="ctr"/>
        <c:lblOffset val="100"/>
        <c:noMultiLvlLbl val="0"/>
      </c:catAx>
      <c:valAx>
        <c:axId val="219190784"/>
        <c:scaling>
          <c:orientation val="minMax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19189632"/>
        <c:crosses val="autoZero"/>
        <c:crossBetween val="between"/>
        <c:majorUnit val="0.5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5450600854499944E-2"/>
          <c:y val="4.2173480314688636E-2"/>
          <c:w val="0.93773478918727904"/>
          <c:h val="0.758446624264877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Post-test individuel</c:v>
                </c:pt>
              </c:strCache>
            </c:strRef>
          </c:tx>
          <c:spPr>
            <a:solidFill>
              <a:srgbClr val="FF66CC"/>
            </a:solidFill>
            <a:ln>
              <a:noFill/>
            </a:ln>
            <a:effectLst/>
          </c:spPr>
          <c:invertIfNegative val="0"/>
          <c:cat>
            <c:strRef>
              <c:f>Feuil1!$A$2:$A$4</c:f>
              <c:strCache>
                <c:ptCount val="3"/>
                <c:pt idx="0">
                  <c:v>Individuel</c:v>
                </c:pt>
                <c:pt idx="1">
                  <c:v>Apprentissage 
coopératif</c:v>
                </c:pt>
                <c:pt idx="2">
                  <c:v>Apprentissage 
coopératif</c:v>
                </c:pt>
              </c:strCache>
            </c:strRef>
          </c:cat>
          <c:val>
            <c:numRef>
              <c:f>Feuil1!$B$2:$B$4</c:f>
              <c:numCache>
                <c:formatCode>General</c:formatCode>
                <c:ptCount val="3"/>
                <c:pt idx="0">
                  <c:v>32.450000000000003</c:v>
                </c:pt>
                <c:pt idx="1">
                  <c:v>38.85</c:v>
                </c:pt>
                <c:pt idx="2">
                  <c:v>43.59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82F-4AA3-9AD0-FF8EDCAD1E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26398976"/>
        <c:axId val="226400512"/>
      </c:barChart>
      <c:catAx>
        <c:axId val="226398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fr-FR"/>
          </a:p>
        </c:txPr>
        <c:crossAx val="226400512"/>
        <c:crosses val="autoZero"/>
        <c:auto val="1"/>
        <c:lblAlgn val="ctr"/>
        <c:lblOffset val="100"/>
        <c:noMultiLvlLbl val="0"/>
      </c:catAx>
      <c:valAx>
        <c:axId val="2264005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263989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  <c:spPr>
        <a:ln>
          <a:noFill/>
        </a:ln>
      </c:spPr>
    </c:sideWall>
    <c:backWall>
      <c:thickness val="0"/>
      <c:spPr>
        <a:ln>
          <a:noFill/>
        </a:ln>
      </c:spPr>
    </c:backWall>
    <c:plotArea>
      <c:layout>
        <c:manualLayout>
          <c:layoutTarget val="inner"/>
          <c:xMode val="edge"/>
          <c:yMode val="edge"/>
          <c:x val="1.0754225140296064E-2"/>
          <c:y val="5.3441851618488578E-2"/>
          <c:w val="0.9526814093826973"/>
          <c:h val="0.6807776532827323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Apprentissage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Feuil1!$A$2:$A$4</c:f>
              <c:strCache>
                <c:ptCount val="3"/>
                <c:pt idx="0">
                  <c:v>Individuel</c:v>
                </c:pt>
                <c:pt idx="1">
                  <c:v>Consignes    coopératives</c:v>
                </c:pt>
                <c:pt idx="2">
                  <c:v>Interactions coopératives (Habiletés coop)</c:v>
                </c:pt>
              </c:strCache>
            </c:strRef>
          </c:cat>
          <c:val>
            <c:numRef>
              <c:f>Feuil1!$B$2:$B$4</c:f>
              <c:numCache>
                <c:formatCode>General</c:formatCode>
                <c:ptCount val="3"/>
                <c:pt idx="0">
                  <c:v>2.5099999999999998</c:v>
                </c:pt>
                <c:pt idx="1">
                  <c:v>2.7</c:v>
                </c:pt>
                <c:pt idx="2">
                  <c:v>3.03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70F-42CE-B8D4-7100AF0C41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27048832"/>
        <c:axId val="227058816"/>
        <c:axId val="0"/>
      </c:bar3DChart>
      <c:catAx>
        <c:axId val="2270488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fr-FR"/>
          </a:p>
        </c:txPr>
        <c:crossAx val="227058816"/>
        <c:crosses val="autoZero"/>
        <c:auto val="1"/>
        <c:lblAlgn val="ctr"/>
        <c:lblOffset val="100"/>
        <c:noMultiLvlLbl val="0"/>
      </c:catAx>
      <c:valAx>
        <c:axId val="227058816"/>
        <c:scaling>
          <c:orientation val="minMax"/>
          <c:max val="3.5"/>
          <c:min val="1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227048832"/>
        <c:crosses val="autoZero"/>
        <c:crossBetween val="between"/>
        <c:majorUnit val="1"/>
      </c:valAx>
    </c:plotArea>
    <c:legend>
      <c:legendPos val="b"/>
      <c:layout>
        <c:manualLayout>
          <c:xMode val="edge"/>
          <c:yMode val="edge"/>
          <c:x val="7.5184454500125786E-2"/>
          <c:y val="0.16306890323854811"/>
          <c:w val="0.36640034374342728"/>
          <c:h val="9.2307964210510962E-2"/>
        </c:manualLayout>
      </c:layout>
      <c:overlay val="0"/>
      <c:txPr>
        <a:bodyPr/>
        <a:lstStyle/>
        <a:p>
          <a:pPr>
            <a:defRPr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defRPr>
          </a:pPr>
          <a:endParaRPr lang="fr-FR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13429182296617137"/>
          <c:w val="1"/>
          <c:h val="0.5584309238388182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'[Graphique dans Microsoft PowerPoint]Feuil1'!$B$1</c:f>
              <c:strCache>
                <c:ptCount val="1"/>
                <c:pt idx="0">
                  <c:v>sentiment compétence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cat>
            <c:strRef>
              <c:f>'[Graphique dans Microsoft PowerPoint]Feuil1'!$A$2:$A$4</c:f>
              <c:strCache>
                <c:ptCount val="3"/>
                <c:pt idx="0">
                  <c:v>Individuel</c:v>
                </c:pt>
                <c:pt idx="1">
                  <c:v>Consignes    coopératives</c:v>
                </c:pt>
                <c:pt idx="2">
                  <c:v>Consignes coop + Préparation</c:v>
                </c:pt>
              </c:strCache>
            </c:strRef>
          </c:cat>
          <c:val>
            <c:numRef>
              <c:f>'[Graphique dans Microsoft PowerPoint]Feuil1'!$B$2:$B$4</c:f>
              <c:numCache>
                <c:formatCode>General</c:formatCode>
                <c:ptCount val="3"/>
                <c:pt idx="0">
                  <c:v>4.5</c:v>
                </c:pt>
                <c:pt idx="1">
                  <c:v>4.93</c:v>
                </c:pt>
                <c:pt idx="2">
                  <c:v>5.0199999999999996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4CA-4D09-8E25-000EAE6445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27293056"/>
        <c:axId val="227294592"/>
        <c:axId val="0"/>
      </c:bar3DChart>
      <c:catAx>
        <c:axId val="2272930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fr-FR"/>
          </a:p>
        </c:txPr>
        <c:crossAx val="227294592"/>
        <c:crosses val="autoZero"/>
        <c:auto val="1"/>
        <c:lblAlgn val="ctr"/>
        <c:lblOffset val="100"/>
        <c:noMultiLvlLbl val="0"/>
      </c:catAx>
      <c:valAx>
        <c:axId val="227294592"/>
        <c:scaling>
          <c:orientation val="minMax"/>
          <c:max val="5.0999999999999996"/>
        </c:scaling>
        <c:delete val="1"/>
        <c:axPos val="l"/>
        <c:numFmt formatCode="General" sourceLinked="1"/>
        <c:majorTickMark val="out"/>
        <c:minorTickMark val="none"/>
        <c:tickLblPos val="nextTo"/>
        <c:crossAx val="22729305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7.3388512387512525E-2"/>
          <c:y val="0.12317236144166688"/>
          <c:w val="0.53842573047439168"/>
          <c:h val="0.13133511334531117"/>
        </c:manualLayout>
      </c:layout>
      <c:overlay val="0"/>
      <c:txPr>
        <a:bodyPr/>
        <a:lstStyle/>
        <a:p>
          <a:pPr>
            <a:defRPr sz="180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defRPr>
          </a:pPr>
          <a:endParaRPr lang="fr-F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  <c:spPr>
        <a:ln>
          <a:noFill/>
        </a:ln>
      </c:spPr>
    </c:sideWall>
    <c:backWall>
      <c:thickness val="0"/>
      <c:spPr>
        <a:ln>
          <a:noFill/>
        </a:ln>
      </c:spPr>
    </c:backWall>
    <c:plotArea>
      <c:layout>
        <c:manualLayout>
          <c:layoutTarget val="inner"/>
          <c:xMode val="edge"/>
          <c:yMode val="edge"/>
          <c:x val="1.0754225140296064E-2"/>
          <c:y val="5.3441851618488578E-2"/>
          <c:w val="0.9526814093826973"/>
          <c:h val="0.6807776532827323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Apprentissage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Feuil1!$A$2:$A$4</c:f>
              <c:strCache>
                <c:ptCount val="3"/>
                <c:pt idx="0">
                  <c:v>Individuel</c:v>
                </c:pt>
                <c:pt idx="1">
                  <c:v>Consignes    coopératives</c:v>
                </c:pt>
                <c:pt idx="2">
                  <c:v>Interactions coopératives (Habiletés coop)</c:v>
                </c:pt>
              </c:strCache>
            </c:strRef>
          </c:cat>
          <c:val>
            <c:numRef>
              <c:f>Feuil1!$B$2:$B$4</c:f>
              <c:numCache>
                <c:formatCode>General</c:formatCode>
                <c:ptCount val="3"/>
                <c:pt idx="0">
                  <c:v>2.5099999999999998</c:v>
                </c:pt>
                <c:pt idx="1">
                  <c:v>2.7</c:v>
                </c:pt>
                <c:pt idx="2">
                  <c:v>3.03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70F-42CE-B8D4-7100AF0C41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26803072"/>
        <c:axId val="226829440"/>
        <c:axId val="0"/>
      </c:bar3DChart>
      <c:catAx>
        <c:axId val="2268030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fr-FR"/>
          </a:p>
        </c:txPr>
        <c:crossAx val="226829440"/>
        <c:crosses val="autoZero"/>
        <c:auto val="1"/>
        <c:lblAlgn val="ctr"/>
        <c:lblOffset val="100"/>
        <c:noMultiLvlLbl val="0"/>
      </c:catAx>
      <c:valAx>
        <c:axId val="226829440"/>
        <c:scaling>
          <c:orientation val="minMax"/>
          <c:max val="3.5"/>
          <c:min val="1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226803072"/>
        <c:crosses val="autoZero"/>
        <c:crossBetween val="between"/>
        <c:majorUnit val="1"/>
      </c:valAx>
    </c:plotArea>
    <c:legend>
      <c:legendPos val="b"/>
      <c:layout>
        <c:manualLayout>
          <c:xMode val="edge"/>
          <c:yMode val="edge"/>
          <c:x val="7.5184454500125786E-2"/>
          <c:y val="0.16306890323854811"/>
          <c:w val="0.36640034374342728"/>
          <c:h val="9.2307964210510962E-2"/>
        </c:manualLayout>
      </c:layout>
      <c:overlay val="0"/>
      <c:txPr>
        <a:bodyPr/>
        <a:lstStyle/>
        <a:p>
          <a:pPr>
            <a:defRPr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defRPr>
          </a:pPr>
          <a:endParaRPr lang="fr-FR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13429182296617137"/>
          <c:w val="1"/>
          <c:h val="0.5584309238388182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'[Graphique dans Microsoft PowerPoint]Feuil1'!$B$1</c:f>
              <c:strCache>
                <c:ptCount val="1"/>
                <c:pt idx="0">
                  <c:v>sentiment compétence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cat>
            <c:strRef>
              <c:f>'[Graphique dans Microsoft PowerPoint]Feuil1'!$A$2:$A$4</c:f>
              <c:strCache>
                <c:ptCount val="3"/>
                <c:pt idx="0">
                  <c:v>Individuel</c:v>
                </c:pt>
                <c:pt idx="1">
                  <c:v>Consignes    coopératives</c:v>
                </c:pt>
                <c:pt idx="2">
                  <c:v>Consignes coop + Préparation</c:v>
                </c:pt>
              </c:strCache>
            </c:strRef>
          </c:cat>
          <c:val>
            <c:numRef>
              <c:f>'[Graphique dans Microsoft PowerPoint]Feuil1'!$B$2:$B$4</c:f>
              <c:numCache>
                <c:formatCode>General</c:formatCode>
                <c:ptCount val="3"/>
                <c:pt idx="0">
                  <c:v>4.5</c:v>
                </c:pt>
                <c:pt idx="1">
                  <c:v>4.93</c:v>
                </c:pt>
                <c:pt idx="2">
                  <c:v>5.0199999999999996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4CA-4D09-8E25-000EAE6445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26887552"/>
        <c:axId val="226889088"/>
        <c:axId val="0"/>
      </c:bar3DChart>
      <c:catAx>
        <c:axId val="2268875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fr-FR"/>
          </a:p>
        </c:txPr>
        <c:crossAx val="226889088"/>
        <c:crosses val="autoZero"/>
        <c:auto val="1"/>
        <c:lblAlgn val="ctr"/>
        <c:lblOffset val="100"/>
        <c:noMultiLvlLbl val="0"/>
      </c:catAx>
      <c:valAx>
        <c:axId val="226889088"/>
        <c:scaling>
          <c:orientation val="minMax"/>
          <c:max val="5.0999999999999996"/>
        </c:scaling>
        <c:delete val="1"/>
        <c:axPos val="l"/>
        <c:numFmt formatCode="General" sourceLinked="1"/>
        <c:majorTickMark val="out"/>
        <c:minorTickMark val="none"/>
        <c:tickLblPos val="nextTo"/>
        <c:crossAx val="22688755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7.3388512387512525E-2"/>
          <c:y val="0.12317236144166688"/>
          <c:w val="0.53842573047439168"/>
          <c:h val="0.13133511334531117"/>
        </c:manualLayout>
      </c:layout>
      <c:overlay val="0"/>
      <c:txPr>
        <a:bodyPr/>
        <a:lstStyle/>
        <a:p>
          <a:pPr>
            <a:defRPr sz="180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defRPr>
          </a:pPr>
          <a:endParaRPr lang="fr-F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0.23386</cdr:x>
      <cdr:y>0.21605</cdr:y>
    </cdr:from>
    <cdr:to>
      <cdr:x>0.71691</cdr:x>
      <cdr:y>0.56534</cdr:y>
    </cdr:to>
    <cdr:cxnSp macro="">
      <cdr:nvCxnSpPr>
        <cdr:cNvPr id="3" name="Connecteur droit avec flèche 2">
          <a:extLst xmlns:a="http://schemas.openxmlformats.org/drawingml/2006/main">
            <a:ext uri="{FF2B5EF4-FFF2-40B4-BE49-F238E27FC236}">
              <a16:creationId xmlns:a16="http://schemas.microsoft.com/office/drawing/2014/main" xmlns="" id="{E6699E6D-F71B-4B8B-85B7-FBF6C5D7EBF2}"/>
            </a:ext>
          </a:extLst>
        </cdr:cNvPr>
        <cdr:cNvCxnSpPr/>
      </cdr:nvCxnSpPr>
      <cdr:spPr bwMode="auto">
        <a:xfrm xmlns:a="http://schemas.openxmlformats.org/drawingml/2006/main" flipV="1">
          <a:off x="1481918" y="770147"/>
          <a:ext cx="3060945" cy="1245087"/>
        </a:xfrm>
        <a:prstGeom xmlns:a="http://schemas.openxmlformats.org/drawingml/2006/main" prst="straightConnector1">
          <a:avLst/>
        </a:prstGeom>
        <a:solidFill xmlns:a="http://schemas.openxmlformats.org/drawingml/2006/main">
          <a:schemeClr val="accent1"/>
        </a:solidFill>
        <a:ln xmlns:a="http://schemas.openxmlformats.org/drawingml/2006/main" w="76200" cap="flat" cmpd="sng" algn="ctr">
          <a:solidFill>
            <a:srgbClr val="FFFF00"/>
          </a:solidFill>
          <a:prstDash val="solid"/>
          <a:round/>
          <a:headEnd type="none" w="med" len="med"/>
          <a:tailEnd type="arrow"/>
        </a:ln>
        <a:effectLst xmlns:a="http://schemas.openxmlformats.org/drawingml/2006/main"/>
      </cdr:spPr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0.23386</cdr:x>
      <cdr:y>0.21605</cdr:y>
    </cdr:from>
    <cdr:to>
      <cdr:x>0.71691</cdr:x>
      <cdr:y>0.56534</cdr:y>
    </cdr:to>
    <cdr:cxnSp macro="">
      <cdr:nvCxnSpPr>
        <cdr:cNvPr id="3" name="Connecteur droit avec flèche 2">
          <a:extLst xmlns:a="http://schemas.openxmlformats.org/drawingml/2006/main">
            <a:ext uri="{FF2B5EF4-FFF2-40B4-BE49-F238E27FC236}">
              <a16:creationId xmlns:a16="http://schemas.microsoft.com/office/drawing/2014/main" xmlns="" id="{E6699E6D-F71B-4B8B-85B7-FBF6C5D7EBF2}"/>
            </a:ext>
          </a:extLst>
        </cdr:cNvPr>
        <cdr:cNvCxnSpPr/>
      </cdr:nvCxnSpPr>
      <cdr:spPr bwMode="auto">
        <a:xfrm xmlns:a="http://schemas.openxmlformats.org/drawingml/2006/main" flipV="1">
          <a:off x="1481918" y="770147"/>
          <a:ext cx="3060945" cy="1245087"/>
        </a:xfrm>
        <a:prstGeom xmlns:a="http://schemas.openxmlformats.org/drawingml/2006/main" prst="straightConnector1">
          <a:avLst/>
        </a:prstGeom>
        <a:solidFill xmlns:a="http://schemas.openxmlformats.org/drawingml/2006/main">
          <a:schemeClr val="accent1"/>
        </a:solidFill>
        <a:ln xmlns:a="http://schemas.openxmlformats.org/drawingml/2006/main" w="76200" cap="flat" cmpd="sng" algn="ctr">
          <a:solidFill>
            <a:srgbClr val="FFFF00"/>
          </a:solidFill>
          <a:prstDash val="solid"/>
          <a:round/>
          <a:headEnd type="none" w="med" len="med"/>
          <a:tailEnd type="arrow"/>
        </a:ln>
        <a:effectLst xmlns:a="http://schemas.openxmlformats.org/drawingml/2006/main"/>
      </cdr:spPr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1CA49-8243-E742-8487-FD79DE54B35E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73BF4C-0AB0-8044-9DF2-53854F6B59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0127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73BF4C-0AB0-8044-9DF2-53854F6B591F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72646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73BF4C-0AB0-8044-9DF2-53854F6B591F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39355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73BF4C-0AB0-8044-9DF2-53854F6B591F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91593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73BF4C-0AB0-8044-9DF2-53854F6B591F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55839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73BF4C-0AB0-8044-9DF2-53854F6B591F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16561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73BF4C-0AB0-8044-9DF2-53854F6B591F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998365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73BF4C-0AB0-8044-9DF2-53854F6B591F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986473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73BF4C-0AB0-8044-9DF2-53854F6B591F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467811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73BF4C-0AB0-8044-9DF2-53854F6B591F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980268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73BF4C-0AB0-8044-9DF2-53854F6B591F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861712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73BF4C-0AB0-8044-9DF2-53854F6B591F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61774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73BF4C-0AB0-8044-9DF2-53854F6B591F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34360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73BF4C-0AB0-8044-9DF2-53854F6B591F}" type="slidenum">
              <a:rPr lang="fr-FR" smtClean="0"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953670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73BF4C-0AB0-8044-9DF2-53854F6B591F}" type="slidenum">
              <a:rPr lang="fr-FR" smtClean="0"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816953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73BF4C-0AB0-8044-9DF2-53854F6B591F}" type="slidenum">
              <a:rPr lang="fr-FR" smtClean="0"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450815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73BF4C-0AB0-8044-9DF2-53854F6B591F}" type="slidenum">
              <a:rPr lang="fr-FR" smtClean="0"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365176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73BF4C-0AB0-8044-9DF2-53854F6B591F}" type="slidenum">
              <a:rPr lang="fr-FR" smtClean="0"/>
              <a:t>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572758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73BF4C-0AB0-8044-9DF2-53854F6B591F}" type="slidenum">
              <a:rPr lang="fr-FR" smtClean="0"/>
              <a:t>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04145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73BF4C-0AB0-8044-9DF2-53854F6B591F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3347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73BF4C-0AB0-8044-9DF2-53854F6B591F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35573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73BF4C-0AB0-8044-9DF2-53854F6B591F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8985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73BF4C-0AB0-8044-9DF2-53854F6B591F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2644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73BF4C-0AB0-8044-9DF2-53854F6B591F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82331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73BF4C-0AB0-8044-9DF2-53854F6B591F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10536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73BF4C-0AB0-8044-9DF2-53854F6B591F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4670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497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5667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98248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66747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71655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97438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15976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53287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00027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44364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0743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19193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68889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76312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2858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8976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3501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9232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2666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57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0634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527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8D8919-9A34-974B-9F24-221CEE112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897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8D8919-9A34-974B-9F24-221CEE112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1134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Relationship Id="rId6" Type="http://schemas.openxmlformats.org/officeDocument/2006/relationships/chart" Target="../charts/char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6" Type="http://schemas.openxmlformats.org/officeDocument/2006/relationships/chart" Target="../charts/char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chart" Target="../charts/char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1.png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1.png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Relationship Id="rId4" Type="http://schemas.openxmlformats.org/officeDocument/2006/relationships/hyperlink" Target="mailto:Celine.buchs@u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CSEN_Presentation5.png">
            <a:extLst>
              <a:ext uri="{FF2B5EF4-FFF2-40B4-BE49-F238E27FC236}">
                <a16:creationId xmlns:a16="http://schemas.microsoft.com/office/drawing/2014/main" xmlns="" id="{A1DA1040-E8AE-4921-8245-492BEFA031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4099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xmlns="" id="{8A24C220-7575-5543-AC3E-999699ABB8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03366"/>
            <a:ext cx="9144000" cy="6858000"/>
          </a:xfrm>
          <a:prstGeom prst="rect">
            <a:avLst/>
          </a:prstGeom>
        </p:spPr>
      </p:pic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xmlns="" id="{1899A044-F0C0-9B47-BC58-74AED0EDE939}"/>
              </a:ext>
            </a:extLst>
          </p:cNvPr>
          <p:cNvSpPr txBox="1">
            <a:spLocks/>
          </p:cNvSpPr>
          <p:nvPr/>
        </p:nvSpPr>
        <p:spPr>
          <a:xfrm>
            <a:off x="242896" y="962384"/>
            <a:ext cx="9072020" cy="59705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b="1" i="0" kern="1200" cap="all">
                <a:solidFill>
                  <a:schemeClr val="tx1"/>
                </a:solidFill>
                <a:latin typeface="Arial Unicode MS"/>
                <a:ea typeface="+mn-ea"/>
                <a:cs typeface="Arial Unicode M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buNone/>
            </a:pPr>
            <a:r>
              <a:rPr lang="fr-CH" sz="24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APPRENTISSAGE COOPERATIF ET CONFIANCE EN SOI ?</a:t>
            </a:r>
          </a:p>
          <a:p>
            <a:pPr>
              <a:spcBef>
                <a:spcPts val="2400"/>
              </a:spcBef>
              <a:buFont typeface="Wingdings" panose="05000000000000000000" pitchFamily="2" charset="2"/>
              <a:buChar char="Ø"/>
            </a:pPr>
            <a:r>
              <a:rPr lang="fr-CH" sz="240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résultats qualitatifs </a:t>
            </a:r>
            <a:br>
              <a:rPr lang="fr-CH" sz="240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CH" sz="1400" b="0" cap="none" dirty="0">
                <a:latin typeface="Arial" panose="020B0604020202020204" pitchFamily="34" charset="0"/>
                <a:cs typeface="Arial" panose="020B0604020202020204" pitchFamily="34" charset="0"/>
              </a:rPr>
              <a:t>(Courtney et al., 1994; </a:t>
            </a:r>
            <a:r>
              <a:rPr lang="fr-CH" sz="1400" b="0" cap="none" dirty="0" err="1">
                <a:latin typeface="Arial" panose="020B0604020202020204" pitchFamily="34" charset="0"/>
                <a:cs typeface="Arial" panose="020B0604020202020204" pitchFamily="34" charset="0"/>
              </a:rPr>
              <a:t>Thownsend</a:t>
            </a:r>
            <a:r>
              <a:rPr lang="fr-CH" sz="1400" b="0" cap="none" dirty="0">
                <a:latin typeface="Arial" panose="020B0604020202020204" pitchFamily="34" charset="0"/>
                <a:cs typeface="Arial" panose="020B0604020202020204" pitchFamily="34" charset="0"/>
              </a:rPr>
              <a:t> &amp; Wilton, 2003)</a:t>
            </a:r>
          </a:p>
          <a:p>
            <a:pPr lvl="1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fr-CH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Auto-efficacité</a:t>
            </a:r>
          </a:p>
          <a:p>
            <a:pPr lvl="1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fr-CH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Anxiété</a:t>
            </a:r>
          </a:p>
          <a:p>
            <a:pPr>
              <a:spcBef>
                <a:spcPts val="2400"/>
              </a:spcBef>
              <a:buFont typeface="Wingdings" panose="05000000000000000000" pitchFamily="2" charset="2"/>
              <a:buChar char="Ø"/>
            </a:pPr>
            <a:r>
              <a:rPr lang="fr-CH" sz="240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effets positifs </a:t>
            </a:r>
            <a:br>
              <a:rPr lang="fr-CH" sz="240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b="0" cap="none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400" b="0" cap="none" dirty="0" err="1">
                <a:latin typeface="Arial" panose="020B0604020202020204" pitchFamily="34" charset="0"/>
                <a:cs typeface="Arial" panose="020B0604020202020204" pitchFamily="34" charset="0"/>
              </a:rPr>
              <a:t>Darnon</a:t>
            </a:r>
            <a:r>
              <a:rPr lang="en-US" sz="1400" b="0" cap="none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b="0" cap="none" dirty="0" err="1">
                <a:latin typeface="Arial" panose="020B0604020202020204" pitchFamily="34" charset="0"/>
                <a:cs typeface="Arial" panose="020B0604020202020204" pitchFamily="34" charset="0"/>
              </a:rPr>
              <a:t>Desbar</a:t>
            </a:r>
            <a:r>
              <a:rPr lang="en-US" sz="1400" b="0" cap="none" dirty="0">
                <a:latin typeface="Arial" panose="020B0604020202020204" pitchFamily="34" charset="0"/>
                <a:cs typeface="Arial" panose="020B0604020202020204" pitchFamily="34" charset="0"/>
              </a:rPr>
              <a:t>, &amp; Buchs, 2012; </a:t>
            </a:r>
            <a:r>
              <a:rPr lang="en-US" sz="1400" b="0" cap="none" dirty="0" err="1">
                <a:latin typeface="Arial" panose="020B0604020202020204" pitchFamily="34" charset="0"/>
                <a:cs typeface="Arial" panose="020B0604020202020204" pitchFamily="34" charset="0"/>
              </a:rPr>
              <a:t>Hänze</a:t>
            </a:r>
            <a:r>
              <a:rPr lang="en-US" sz="1400" b="0" cap="none" dirty="0">
                <a:latin typeface="Arial" panose="020B0604020202020204" pitchFamily="34" charset="0"/>
                <a:cs typeface="Arial" panose="020B0604020202020204" pitchFamily="34" charset="0"/>
              </a:rPr>
              <a:t> &amp; Berger, 2007; Krause et al., 2009; Johnson &amp; Johnson, 1989)</a:t>
            </a:r>
          </a:p>
          <a:p>
            <a:pPr lvl="1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fr-CH" sz="2400" b="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Engagement dans  des tâches difficiles</a:t>
            </a:r>
          </a:p>
          <a:p>
            <a:pPr lvl="1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fr-CH" sz="2400" b="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Persistance face aux difficultés</a:t>
            </a:r>
          </a:p>
          <a:p>
            <a:pPr lvl="1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fr-CH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Perception de compétence </a:t>
            </a:r>
            <a:endParaRPr lang="fr-FR" sz="2400" b="0" cap="non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44569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xmlns="" id="{8A24C220-7575-5543-AC3E-999699ABB8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xmlns="" id="{1899A044-F0C0-9B47-BC58-74AED0EDE939}"/>
              </a:ext>
            </a:extLst>
          </p:cNvPr>
          <p:cNvSpPr txBox="1">
            <a:spLocks/>
          </p:cNvSpPr>
          <p:nvPr/>
        </p:nvSpPr>
        <p:spPr>
          <a:xfrm>
            <a:off x="456618" y="962119"/>
            <a:ext cx="8892479" cy="54923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b="1" i="0" kern="1200" cap="all">
                <a:solidFill>
                  <a:schemeClr val="tx1"/>
                </a:solidFill>
                <a:latin typeface="Arial Unicode MS"/>
                <a:ea typeface="+mn-ea"/>
                <a:cs typeface="Arial Unicode M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buNone/>
            </a:pPr>
            <a:r>
              <a:rPr lang="fr-CH" sz="24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TRAVAIL DE GROUPE +/- STRUCTURÉ </a:t>
            </a:r>
            <a:r>
              <a:rPr lang="fr-CH" sz="1600" b="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(Buchs et al., 2015)</a:t>
            </a:r>
            <a:r>
              <a:rPr lang="fr-CH" sz="1500" b="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4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CH" sz="24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CH" sz="240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Sentiment de maitrise en CM2 (travail sur les fractions)</a:t>
            </a: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2857" y="4599652"/>
            <a:ext cx="853686" cy="642336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xmlns="" id="{634FAA01-D087-46B3-99BA-2674F421ED4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72474" y="4618683"/>
            <a:ext cx="634461" cy="553466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xmlns="" id="{CBC913EA-9AD7-4910-AB8F-4937CD94D3F4}"/>
              </a:ext>
            </a:extLst>
          </p:cNvPr>
          <p:cNvSpPr txBox="1"/>
          <p:nvPr/>
        </p:nvSpPr>
        <p:spPr>
          <a:xfrm>
            <a:off x="726392" y="397532"/>
            <a:ext cx="39225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400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Illustration</a:t>
            </a:r>
            <a:endParaRPr lang="fr-FR" sz="2400" dirty="0">
              <a:solidFill>
                <a:srgbClr val="0058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5DF6D328-6D76-41F1-87CB-B84AF814628A}"/>
              </a:ext>
            </a:extLst>
          </p:cNvPr>
          <p:cNvSpPr/>
          <p:nvPr/>
        </p:nvSpPr>
        <p:spPr>
          <a:xfrm>
            <a:off x="124307" y="5298957"/>
            <a:ext cx="716525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J’ai réussi à écrire la longueur d’un segment sous la  forme d’addition d’un entier et d’une fraction.</a:t>
            </a:r>
            <a:endParaRPr lang="fr-CH" sz="16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J’ai réussi à écrire la longueur d’un segment sous la forme d’addition de fractions.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J’ai réussi à écrire la longueur d’un segment sous la forme d’une fraction.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J’ai compris ce qu’étaient des écritures équivalentes.</a:t>
            </a:r>
            <a:endParaRPr lang="fr-CH" sz="16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Graphique 13">
            <a:extLst>
              <a:ext uri="{FF2B5EF4-FFF2-40B4-BE49-F238E27FC236}">
                <a16:creationId xmlns:a16="http://schemas.microsoft.com/office/drawing/2014/main" xmlns="" id="{20BCC683-62A3-4A94-82DE-06B13D325206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811850" y="1699810"/>
          <a:ext cx="6723979" cy="3118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E6D35DAD-ED97-47BE-98B5-0B213A3D8815}"/>
              </a:ext>
            </a:extLst>
          </p:cNvPr>
          <p:cNvSpPr/>
          <p:nvPr/>
        </p:nvSpPr>
        <p:spPr>
          <a:xfrm>
            <a:off x="564022" y="1699810"/>
            <a:ext cx="7768128" cy="27269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34858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xmlns="" id="{8A24C220-7575-5543-AC3E-999699ABB8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xmlns="" id="{1899A044-F0C0-9B47-BC58-74AED0EDE939}"/>
              </a:ext>
            </a:extLst>
          </p:cNvPr>
          <p:cNvSpPr txBox="1">
            <a:spLocks/>
          </p:cNvSpPr>
          <p:nvPr/>
        </p:nvSpPr>
        <p:spPr>
          <a:xfrm>
            <a:off x="456618" y="962119"/>
            <a:ext cx="8892479" cy="54923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b="1" i="0" kern="1200" cap="all">
                <a:solidFill>
                  <a:schemeClr val="tx1"/>
                </a:solidFill>
                <a:latin typeface="Arial Unicode MS"/>
                <a:ea typeface="+mn-ea"/>
                <a:cs typeface="Arial Unicode M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buNone/>
            </a:pPr>
            <a:r>
              <a:rPr lang="fr-CH" sz="24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TRAVAIL DE GROUPE +/- STRUCTURÉ </a:t>
            </a:r>
            <a:r>
              <a:rPr lang="fr-CH" sz="1600" b="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(Buchs et al., 2015)</a:t>
            </a:r>
            <a:r>
              <a:rPr lang="fr-CH" sz="1500" b="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4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CH" sz="24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CH" sz="240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Sentiment de maitrise en CM2 (travail sur les fractions)</a:t>
            </a: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2857" y="4599652"/>
            <a:ext cx="853686" cy="642336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xmlns="" id="{634FAA01-D087-46B3-99BA-2674F421ED4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72474" y="4618683"/>
            <a:ext cx="634461" cy="553466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xmlns="" id="{CBC913EA-9AD7-4910-AB8F-4937CD94D3F4}"/>
              </a:ext>
            </a:extLst>
          </p:cNvPr>
          <p:cNvSpPr txBox="1"/>
          <p:nvPr/>
        </p:nvSpPr>
        <p:spPr>
          <a:xfrm>
            <a:off x="726392" y="397532"/>
            <a:ext cx="39225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400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Illustration</a:t>
            </a:r>
            <a:endParaRPr lang="fr-FR" sz="2400" dirty="0">
              <a:solidFill>
                <a:srgbClr val="0058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5DF6D328-6D76-41F1-87CB-B84AF814628A}"/>
              </a:ext>
            </a:extLst>
          </p:cNvPr>
          <p:cNvSpPr/>
          <p:nvPr/>
        </p:nvSpPr>
        <p:spPr>
          <a:xfrm>
            <a:off x="124307" y="5298957"/>
            <a:ext cx="716525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J’ai réussi à écrire la longueur d’un segment sous la  forme d’addition d’un entier et d’une fraction.</a:t>
            </a:r>
            <a:endParaRPr lang="fr-CH" sz="16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J’ai réussi à écrire la longueur d’un segment sous la forme d’addition de fractions.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J’ai réussi à écrire la longueur d’un segment sous la forme d’une fraction.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J’ai compris ce qu’étaient des écritures équivalentes.</a:t>
            </a:r>
            <a:endParaRPr lang="fr-CH" sz="16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Graphique 13">
            <a:extLst>
              <a:ext uri="{FF2B5EF4-FFF2-40B4-BE49-F238E27FC236}">
                <a16:creationId xmlns:a16="http://schemas.microsoft.com/office/drawing/2014/main" xmlns="" id="{20BCC683-62A3-4A94-82DE-06B13D325206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811850" y="1699810"/>
          <a:ext cx="6723979" cy="3118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39948198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xmlns="" id="{8A24C220-7575-5543-AC3E-999699ABB8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xmlns="" id="{1899A044-F0C0-9B47-BC58-74AED0EDE939}"/>
              </a:ext>
            </a:extLst>
          </p:cNvPr>
          <p:cNvSpPr txBox="1">
            <a:spLocks/>
          </p:cNvSpPr>
          <p:nvPr/>
        </p:nvSpPr>
        <p:spPr>
          <a:xfrm>
            <a:off x="354360" y="980853"/>
            <a:ext cx="8435280" cy="54923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b="1" i="0" kern="1200" cap="all">
                <a:solidFill>
                  <a:schemeClr val="tx1"/>
                </a:solidFill>
                <a:latin typeface="Arial Unicode MS"/>
                <a:ea typeface="+mn-ea"/>
                <a:cs typeface="Arial Unicode M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buNone/>
            </a:pPr>
            <a:r>
              <a:rPr lang="fr-FR" sz="24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PEDAGOGIE COOPERATIVE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fr-CH" sz="240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Préparer les apprenants  à coopérer : le climat</a:t>
            </a:r>
          </a:p>
          <a:p>
            <a:pPr marL="0" indent="0">
              <a:spcBef>
                <a:spcPts val="1200"/>
              </a:spcBef>
              <a:buNone/>
            </a:pPr>
            <a:endParaRPr lang="fr-FR" sz="2400" cap="none" dirty="0">
              <a:solidFill>
                <a:srgbClr val="0058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u texte 3"/>
          <p:cNvSpPr txBox="1">
            <a:spLocks/>
          </p:cNvSpPr>
          <p:nvPr/>
        </p:nvSpPr>
        <p:spPr>
          <a:xfrm>
            <a:off x="920592" y="1994967"/>
            <a:ext cx="3843922" cy="505142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accent2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accent2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accent2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+mn-lt"/>
              </a:defRPr>
            </a:lvl9pPr>
          </a:lstStyle>
          <a:p>
            <a:pPr marL="0" indent="0" eaLnBrk="1" hangingPunct="1">
              <a:spcBef>
                <a:spcPts val="400"/>
              </a:spcBef>
              <a:buClr>
                <a:srgbClr val="2D2D8A"/>
              </a:buClr>
              <a:buNone/>
            </a:pPr>
            <a:r>
              <a:rPr lang="fr-FR" sz="2200" kern="0" dirty="0">
                <a:solidFill>
                  <a:srgbClr val="4472C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</a:t>
            </a:r>
            <a:r>
              <a:rPr lang="fr-FR" sz="2200" kern="0" dirty="0" err="1">
                <a:solidFill>
                  <a:srgbClr val="4472C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enseignant-e</a:t>
            </a:r>
            <a:r>
              <a:rPr lang="fr-FR" sz="2200" kern="0" dirty="0">
                <a:solidFill>
                  <a:srgbClr val="4472C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altLang="en-US" sz="2200" kern="0" dirty="0">
                <a:solidFill>
                  <a:srgbClr val="4472C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crée un contexte pour que les apprenants osent s’exprimer et prendre des risques</a:t>
            </a:r>
          </a:p>
          <a:p>
            <a:pPr eaLnBrk="1" hangingPunct="1">
              <a:spcBef>
                <a:spcPts val="400"/>
              </a:spcBef>
              <a:buClr>
                <a:srgbClr val="2D2D8A"/>
              </a:buClr>
              <a:buFont typeface="Wingdings" panose="05000000000000000000" pitchFamily="2" charset="2"/>
              <a:buChar char="q"/>
            </a:pPr>
            <a:r>
              <a:rPr lang="fr-CH" altLang="en-US" sz="22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Posture </a:t>
            </a:r>
          </a:p>
          <a:p>
            <a:pPr lvl="1" eaLnBrk="1" hangingPunct="1">
              <a:spcBef>
                <a:spcPts val="400"/>
              </a:spcBef>
              <a:buClr>
                <a:srgbClr val="2D2D8A"/>
              </a:buClr>
            </a:pPr>
            <a:r>
              <a:rPr lang="fr-CH" altLang="en-US" sz="20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relation de confiance</a:t>
            </a:r>
          </a:p>
          <a:p>
            <a:pPr lvl="1" eaLnBrk="1" hangingPunct="1">
              <a:spcBef>
                <a:spcPts val="400"/>
              </a:spcBef>
              <a:buClr>
                <a:srgbClr val="2D2D8A"/>
              </a:buClr>
            </a:pPr>
            <a:r>
              <a:rPr lang="fr-CH" altLang="en-US" sz="20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besoins et statuts des apprenants</a:t>
            </a:r>
          </a:p>
          <a:p>
            <a:pPr eaLnBrk="1" hangingPunct="1">
              <a:spcBef>
                <a:spcPts val="400"/>
              </a:spcBef>
              <a:buClr>
                <a:srgbClr val="2D2D8A"/>
              </a:buClr>
              <a:buFont typeface="Wingdings" panose="05000000000000000000" pitchFamily="2" charset="2"/>
              <a:buChar char="q"/>
            </a:pPr>
            <a:r>
              <a:rPr lang="fr-CH" altLang="en-US" sz="22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Relations positives</a:t>
            </a:r>
          </a:p>
          <a:p>
            <a:pPr eaLnBrk="1" hangingPunct="1">
              <a:spcBef>
                <a:spcPts val="400"/>
              </a:spcBef>
              <a:buClr>
                <a:srgbClr val="2D2D8A"/>
              </a:buClr>
              <a:buFont typeface="Wingdings" panose="05000000000000000000" pitchFamily="2" charset="2"/>
              <a:buChar char="q"/>
            </a:pPr>
            <a:r>
              <a:rPr lang="fr-CH" altLang="en-US" sz="22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Tension entre coopération et compétition </a:t>
            </a:r>
          </a:p>
          <a:p>
            <a:pPr eaLnBrk="1" hangingPunct="1">
              <a:spcBef>
                <a:spcPts val="400"/>
              </a:spcBef>
              <a:buClr>
                <a:srgbClr val="2D2D8A"/>
              </a:buClr>
              <a:buFont typeface="Wingdings" panose="05000000000000000000" pitchFamily="2" charset="2"/>
              <a:buChar char="q"/>
            </a:pPr>
            <a:r>
              <a:rPr lang="fr-CH" altLang="en-US" sz="22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Motivation orientée sur les apprentissages</a:t>
            </a:r>
            <a:r>
              <a:rPr lang="fr-CH" altLang="en-US" sz="16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CH" altLang="en-US" sz="16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fr-CH" altLang="en-US" sz="1600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reeform 7">
            <a:extLst>
              <a:ext uri="{FF2B5EF4-FFF2-40B4-BE49-F238E27FC236}">
                <a16:creationId xmlns:a16="http://schemas.microsoft.com/office/drawing/2014/main" xmlns="" id="{539BE004-8055-420D-9ED2-B364E3041055}"/>
              </a:ext>
            </a:extLst>
          </p:cNvPr>
          <p:cNvSpPr>
            <a:spLocks/>
          </p:cNvSpPr>
          <p:nvPr/>
        </p:nvSpPr>
        <p:spPr bwMode="auto">
          <a:xfrm>
            <a:off x="5880884" y="2398753"/>
            <a:ext cx="1628064" cy="1418473"/>
          </a:xfrm>
          <a:custGeom>
            <a:avLst/>
            <a:gdLst>
              <a:gd name="T0" fmla="*/ 2147483647 w 1636"/>
              <a:gd name="T1" fmla="*/ 2147483647 h 1386"/>
              <a:gd name="T2" fmla="*/ 2147483647 w 1636"/>
              <a:gd name="T3" fmla="*/ 2147483647 h 1386"/>
              <a:gd name="T4" fmla="*/ 2147483647 w 1636"/>
              <a:gd name="T5" fmla="*/ 2147483647 h 1386"/>
              <a:gd name="T6" fmla="*/ 2147483647 w 1636"/>
              <a:gd name="T7" fmla="*/ 2147483647 h 1386"/>
              <a:gd name="T8" fmla="*/ 2147483647 w 1636"/>
              <a:gd name="T9" fmla="*/ 2147483647 h 1386"/>
              <a:gd name="T10" fmla="*/ 2147483647 w 1636"/>
              <a:gd name="T11" fmla="*/ 2147483647 h 1386"/>
              <a:gd name="T12" fmla="*/ 2147483647 w 1636"/>
              <a:gd name="T13" fmla="*/ 2147483647 h 1386"/>
              <a:gd name="T14" fmla="*/ 2147483647 w 1636"/>
              <a:gd name="T15" fmla="*/ 2147483647 h 1386"/>
              <a:gd name="T16" fmla="*/ 2147483647 w 1636"/>
              <a:gd name="T17" fmla="*/ 2147483647 h 1386"/>
              <a:gd name="T18" fmla="*/ 2147483647 w 1636"/>
              <a:gd name="T19" fmla="*/ 2147483647 h 1386"/>
              <a:gd name="T20" fmla="*/ 2147483647 w 1636"/>
              <a:gd name="T21" fmla="*/ 2147483647 h 1386"/>
              <a:gd name="T22" fmla="*/ 2147483647 w 1636"/>
              <a:gd name="T23" fmla="*/ 2147483647 h 1386"/>
              <a:gd name="T24" fmla="*/ 2147483647 w 1636"/>
              <a:gd name="T25" fmla="*/ 2147483647 h 1386"/>
              <a:gd name="T26" fmla="*/ 2147483647 w 1636"/>
              <a:gd name="T27" fmla="*/ 2147483647 h 1386"/>
              <a:gd name="T28" fmla="*/ 2147483647 w 1636"/>
              <a:gd name="T29" fmla="*/ 2147483647 h 1386"/>
              <a:gd name="T30" fmla="*/ 2147483647 w 1636"/>
              <a:gd name="T31" fmla="*/ 2147483647 h 1386"/>
              <a:gd name="T32" fmla="*/ 2147483647 w 1636"/>
              <a:gd name="T33" fmla="*/ 2147483647 h 1386"/>
              <a:gd name="T34" fmla="*/ 2147483647 w 1636"/>
              <a:gd name="T35" fmla="*/ 2147483647 h 1386"/>
              <a:gd name="T36" fmla="*/ 2147483647 w 1636"/>
              <a:gd name="T37" fmla="*/ 2147483647 h 1386"/>
              <a:gd name="T38" fmla="*/ 2147483647 w 1636"/>
              <a:gd name="T39" fmla="*/ 2147483647 h 1386"/>
              <a:gd name="T40" fmla="*/ 2147483647 w 1636"/>
              <a:gd name="T41" fmla="*/ 2147483647 h 1386"/>
              <a:gd name="T42" fmla="*/ 2147483647 w 1636"/>
              <a:gd name="T43" fmla="*/ 2147483647 h 1386"/>
              <a:gd name="T44" fmla="*/ 2147483647 w 1636"/>
              <a:gd name="T45" fmla="*/ 2147483647 h 1386"/>
              <a:gd name="T46" fmla="*/ 2147483647 w 1636"/>
              <a:gd name="T47" fmla="*/ 2147483647 h 1386"/>
              <a:gd name="T48" fmla="*/ 2147483647 w 1636"/>
              <a:gd name="T49" fmla="*/ 2147483647 h 1386"/>
              <a:gd name="T50" fmla="*/ 2147483647 w 1636"/>
              <a:gd name="T51" fmla="*/ 2147483647 h 1386"/>
              <a:gd name="T52" fmla="*/ 2147483647 w 1636"/>
              <a:gd name="T53" fmla="*/ 2147483647 h 1386"/>
              <a:gd name="T54" fmla="*/ 2147483647 w 1636"/>
              <a:gd name="T55" fmla="*/ 2147483647 h 1386"/>
              <a:gd name="T56" fmla="*/ 2147483647 w 1636"/>
              <a:gd name="T57" fmla="*/ 2147483647 h 1386"/>
              <a:gd name="T58" fmla="*/ 2147483647 w 1636"/>
              <a:gd name="T59" fmla="*/ 2147483647 h 1386"/>
              <a:gd name="T60" fmla="*/ 2147483647 w 1636"/>
              <a:gd name="T61" fmla="*/ 2147483647 h 1386"/>
              <a:gd name="T62" fmla="*/ 2147483647 w 1636"/>
              <a:gd name="T63" fmla="*/ 2147483647 h 1386"/>
              <a:gd name="T64" fmla="*/ 2147483647 w 1636"/>
              <a:gd name="T65" fmla="*/ 2147483647 h 1386"/>
              <a:gd name="T66" fmla="*/ 2147483647 w 1636"/>
              <a:gd name="T67" fmla="*/ 2147483647 h 1386"/>
              <a:gd name="T68" fmla="*/ 2147483647 w 1636"/>
              <a:gd name="T69" fmla="*/ 2147483647 h 1386"/>
              <a:gd name="T70" fmla="*/ 2147483647 w 1636"/>
              <a:gd name="T71" fmla="*/ 2147483647 h 1386"/>
              <a:gd name="T72" fmla="*/ 2147483647 w 1636"/>
              <a:gd name="T73" fmla="*/ 2147483647 h 1386"/>
              <a:gd name="T74" fmla="*/ 2147483647 w 1636"/>
              <a:gd name="T75" fmla="*/ 2147483647 h 1386"/>
              <a:gd name="T76" fmla="*/ 2147483647 w 1636"/>
              <a:gd name="T77" fmla="*/ 2147483647 h 1386"/>
              <a:gd name="T78" fmla="*/ 2147483647 w 1636"/>
              <a:gd name="T79" fmla="*/ 2147483647 h 1386"/>
              <a:gd name="T80" fmla="*/ 2147483647 w 1636"/>
              <a:gd name="T81" fmla="*/ 2147483647 h 1386"/>
              <a:gd name="T82" fmla="*/ 2147483647 w 1636"/>
              <a:gd name="T83" fmla="*/ 2147483647 h 1386"/>
              <a:gd name="T84" fmla="*/ 2147483647 w 1636"/>
              <a:gd name="T85" fmla="*/ 2147483647 h 1386"/>
              <a:gd name="T86" fmla="*/ 2147483647 w 1636"/>
              <a:gd name="T87" fmla="*/ 2147483647 h 1386"/>
              <a:gd name="T88" fmla="*/ 2147483647 w 1636"/>
              <a:gd name="T89" fmla="*/ 2147483647 h 1386"/>
              <a:gd name="T90" fmla="*/ 2147483647 w 1636"/>
              <a:gd name="T91" fmla="*/ 2147483647 h 1386"/>
              <a:gd name="T92" fmla="*/ 2147483647 w 1636"/>
              <a:gd name="T93" fmla="*/ 2147483647 h 1386"/>
              <a:gd name="T94" fmla="*/ 2147483647 w 1636"/>
              <a:gd name="T95" fmla="*/ 2147483647 h 1386"/>
              <a:gd name="T96" fmla="*/ 2147483647 w 1636"/>
              <a:gd name="T97" fmla="*/ 2147483647 h 1386"/>
              <a:gd name="T98" fmla="*/ 2147483647 w 1636"/>
              <a:gd name="T99" fmla="*/ 2147483647 h 1386"/>
              <a:gd name="T100" fmla="*/ 2147483647 w 1636"/>
              <a:gd name="T101" fmla="*/ 2147483647 h 1386"/>
              <a:gd name="T102" fmla="*/ 2147483647 w 1636"/>
              <a:gd name="T103" fmla="*/ 2147483647 h 1386"/>
              <a:gd name="T104" fmla="*/ 2147483647 w 1636"/>
              <a:gd name="T105" fmla="*/ 2147483647 h 1386"/>
              <a:gd name="T106" fmla="*/ 2147483647 w 1636"/>
              <a:gd name="T107" fmla="*/ 2147483647 h 1386"/>
              <a:gd name="T108" fmla="*/ 2147483647 w 1636"/>
              <a:gd name="T109" fmla="*/ 2147483647 h 1386"/>
              <a:gd name="T110" fmla="*/ 2147483647 w 1636"/>
              <a:gd name="T111" fmla="*/ 2147483647 h 138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0" t="0" r="r" b="b"/>
            <a:pathLst>
              <a:path w="1636" h="1386">
                <a:moveTo>
                  <a:pt x="184" y="918"/>
                </a:moveTo>
                <a:lnTo>
                  <a:pt x="184" y="918"/>
                </a:lnTo>
                <a:lnTo>
                  <a:pt x="192" y="912"/>
                </a:lnTo>
                <a:lnTo>
                  <a:pt x="198" y="906"/>
                </a:lnTo>
                <a:lnTo>
                  <a:pt x="204" y="900"/>
                </a:lnTo>
                <a:lnTo>
                  <a:pt x="208" y="894"/>
                </a:lnTo>
                <a:lnTo>
                  <a:pt x="212" y="882"/>
                </a:lnTo>
                <a:lnTo>
                  <a:pt x="214" y="868"/>
                </a:lnTo>
                <a:lnTo>
                  <a:pt x="212" y="850"/>
                </a:lnTo>
                <a:lnTo>
                  <a:pt x="214" y="834"/>
                </a:lnTo>
                <a:lnTo>
                  <a:pt x="216" y="820"/>
                </a:lnTo>
                <a:lnTo>
                  <a:pt x="220" y="812"/>
                </a:lnTo>
                <a:lnTo>
                  <a:pt x="224" y="806"/>
                </a:lnTo>
                <a:lnTo>
                  <a:pt x="232" y="800"/>
                </a:lnTo>
                <a:lnTo>
                  <a:pt x="240" y="794"/>
                </a:lnTo>
                <a:lnTo>
                  <a:pt x="250" y="788"/>
                </a:lnTo>
                <a:lnTo>
                  <a:pt x="260" y="786"/>
                </a:lnTo>
                <a:lnTo>
                  <a:pt x="270" y="786"/>
                </a:lnTo>
                <a:lnTo>
                  <a:pt x="282" y="786"/>
                </a:lnTo>
                <a:lnTo>
                  <a:pt x="292" y="790"/>
                </a:lnTo>
                <a:lnTo>
                  <a:pt x="302" y="794"/>
                </a:lnTo>
                <a:lnTo>
                  <a:pt x="324" y="808"/>
                </a:lnTo>
                <a:lnTo>
                  <a:pt x="344" y="824"/>
                </a:lnTo>
                <a:lnTo>
                  <a:pt x="360" y="842"/>
                </a:lnTo>
                <a:lnTo>
                  <a:pt x="374" y="860"/>
                </a:lnTo>
                <a:lnTo>
                  <a:pt x="384" y="876"/>
                </a:lnTo>
                <a:lnTo>
                  <a:pt x="396" y="898"/>
                </a:lnTo>
                <a:lnTo>
                  <a:pt x="406" y="924"/>
                </a:lnTo>
                <a:lnTo>
                  <a:pt x="412" y="954"/>
                </a:lnTo>
                <a:lnTo>
                  <a:pt x="414" y="968"/>
                </a:lnTo>
                <a:lnTo>
                  <a:pt x="414" y="982"/>
                </a:lnTo>
                <a:lnTo>
                  <a:pt x="414" y="1004"/>
                </a:lnTo>
                <a:lnTo>
                  <a:pt x="412" y="1014"/>
                </a:lnTo>
                <a:lnTo>
                  <a:pt x="408" y="1022"/>
                </a:lnTo>
                <a:lnTo>
                  <a:pt x="404" y="1032"/>
                </a:lnTo>
                <a:lnTo>
                  <a:pt x="398" y="1038"/>
                </a:lnTo>
                <a:lnTo>
                  <a:pt x="392" y="1046"/>
                </a:lnTo>
                <a:lnTo>
                  <a:pt x="384" y="1050"/>
                </a:lnTo>
                <a:lnTo>
                  <a:pt x="374" y="1056"/>
                </a:lnTo>
                <a:lnTo>
                  <a:pt x="364" y="1058"/>
                </a:lnTo>
                <a:lnTo>
                  <a:pt x="354" y="1058"/>
                </a:lnTo>
                <a:lnTo>
                  <a:pt x="346" y="1058"/>
                </a:lnTo>
                <a:lnTo>
                  <a:pt x="330" y="1052"/>
                </a:lnTo>
                <a:lnTo>
                  <a:pt x="316" y="1042"/>
                </a:lnTo>
                <a:lnTo>
                  <a:pt x="302" y="1034"/>
                </a:lnTo>
                <a:lnTo>
                  <a:pt x="286" y="1028"/>
                </a:lnTo>
                <a:lnTo>
                  <a:pt x="278" y="1028"/>
                </a:lnTo>
                <a:lnTo>
                  <a:pt x="268" y="1028"/>
                </a:lnTo>
                <a:lnTo>
                  <a:pt x="258" y="1032"/>
                </a:lnTo>
                <a:lnTo>
                  <a:pt x="248" y="1036"/>
                </a:lnTo>
                <a:lnTo>
                  <a:pt x="242" y="1042"/>
                </a:lnTo>
                <a:lnTo>
                  <a:pt x="238" y="1048"/>
                </a:lnTo>
                <a:lnTo>
                  <a:pt x="236" y="1058"/>
                </a:lnTo>
                <a:lnTo>
                  <a:pt x="234" y="1068"/>
                </a:lnTo>
                <a:lnTo>
                  <a:pt x="236" y="1086"/>
                </a:lnTo>
                <a:lnTo>
                  <a:pt x="240" y="1102"/>
                </a:lnTo>
                <a:lnTo>
                  <a:pt x="398" y="1378"/>
                </a:lnTo>
                <a:lnTo>
                  <a:pt x="402" y="1378"/>
                </a:lnTo>
                <a:lnTo>
                  <a:pt x="402" y="1380"/>
                </a:lnTo>
                <a:lnTo>
                  <a:pt x="400" y="1382"/>
                </a:lnTo>
                <a:lnTo>
                  <a:pt x="402" y="1386"/>
                </a:lnTo>
                <a:lnTo>
                  <a:pt x="664" y="1386"/>
                </a:lnTo>
                <a:lnTo>
                  <a:pt x="686" y="1380"/>
                </a:lnTo>
                <a:lnTo>
                  <a:pt x="708" y="1368"/>
                </a:lnTo>
                <a:lnTo>
                  <a:pt x="718" y="1362"/>
                </a:lnTo>
                <a:lnTo>
                  <a:pt x="726" y="1356"/>
                </a:lnTo>
                <a:lnTo>
                  <a:pt x="732" y="1346"/>
                </a:lnTo>
                <a:lnTo>
                  <a:pt x="734" y="1338"/>
                </a:lnTo>
                <a:lnTo>
                  <a:pt x="734" y="1326"/>
                </a:lnTo>
                <a:lnTo>
                  <a:pt x="730" y="1316"/>
                </a:lnTo>
                <a:lnTo>
                  <a:pt x="728" y="1308"/>
                </a:lnTo>
                <a:lnTo>
                  <a:pt x="722" y="1302"/>
                </a:lnTo>
                <a:lnTo>
                  <a:pt x="710" y="1290"/>
                </a:lnTo>
                <a:lnTo>
                  <a:pt x="694" y="1282"/>
                </a:lnTo>
                <a:lnTo>
                  <a:pt x="680" y="1274"/>
                </a:lnTo>
                <a:lnTo>
                  <a:pt x="668" y="1264"/>
                </a:lnTo>
                <a:lnTo>
                  <a:pt x="662" y="1256"/>
                </a:lnTo>
                <a:lnTo>
                  <a:pt x="658" y="1248"/>
                </a:lnTo>
                <a:lnTo>
                  <a:pt x="656" y="1240"/>
                </a:lnTo>
                <a:lnTo>
                  <a:pt x="654" y="1228"/>
                </a:lnTo>
                <a:lnTo>
                  <a:pt x="656" y="1216"/>
                </a:lnTo>
                <a:lnTo>
                  <a:pt x="658" y="1206"/>
                </a:lnTo>
                <a:lnTo>
                  <a:pt x="664" y="1198"/>
                </a:lnTo>
                <a:lnTo>
                  <a:pt x="670" y="1188"/>
                </a:lnTo>
                <a:lnTo>
                  <a:pt x="678" y="1180"/>
                </a:lnTo>
                <a:lnTo>
                  <a:pt x="688" y="1174"/>
                </a:lnTo>
                <a:lnTo>
                  <a:pt x="708" y="1162"/>
                </a:lnTo>
                <a:lnTo>
                  <a:pt x="732" y="1154"/>
                </a:lnTo>
                <a:lnTo>
                  <a:pt x="756" y="1148"/>
                </a:lnTo>
                <a:lnTo>
                  <a:pt x="780" y="1144"/>
                </a:lnTo>
                <a:lnTo>
                  <a:pt x="798" y="1144"/>
                </a:lnTo>
                <a:lnTo>
                  <a:pt x="818" y="1144"/>
                </a:lnTo>
                <a:lnTo>
                  <a:pt x="840" y="1148"/>
                </a:lnTo>
                <a:lnTo>
                  <a:pt x="864" y="1154"/>
                </a:lnTo>
                <a:lnTo>
                  <a:pt x="888" y="1162"/>
                </a:lnTo>
                <a:lnTo>
                  <a:pt x="910" y="1174"/>
                </a:lnTo>
                <a:lnTo>
                  <a:pt x="918" y="1180"/>
                </a:lnTo>
                <a:lnTo>
                  <a:pt x="926" y="1188"/>
                </a:lnTo>
                <a:lnTo>
                  <a:pt x="934" y="1198"/>
                </a:lnTo>
                <a:lnTo>
                  <a:pt x="938" y="1206"/>
                </a:lnTo>
                <a:lnTo>
                  <a:pt x="942" y="1216"/>
                </a:lnTo>
                <a:lnTo>
                  <a:pt x="942" y="1228"/>
                </a:lnTo>
                <a:lnTo>
                  <a:pt x="942" y="1240"/>
                </a:lnTo>
                <a:lnTo>
                  <a:pt x="938" y="1248"/>
                </a:lnTo>
                <a:lnTo>
                  <a:pt x="934" y="1256"/>
                </a:lnTo>
                <a:lnTo>
                  <a:pt x="930" y="1264"/>
                </a:lnTo>
                <a:lnTo>
                  <a:pt x="916" y="1274"/>
                </a:lnTo>
                <a:lnTo>
                  <a:pt x="902" y="1282"/>
                </a:lnTo>
                <a:lnTo>
                  <a:pt x="888" y="1290"/>
                </a:lnTo>
                <a:lnTo>
                  <a:pt x="874" y="1302"/>
                </a:lnTo>
                <a:lnTo>
                  <a:pt x="870" y="1308"/>
                </a:lnTo>
                <a:lnTo>
                  <a:pt x="866" y="1316"/>
                </a:lnTo>
                <a:lnTo>
                  <a:pt x="864" y="1326"/>
                </a:lnTo>
                <a:lnTo>
                  <a:pt x="862" y="1338"/>
                </a:lnTo>
                <a:lnTo>
                  <a:pt x="864" y="1346"/>
                </a:lnTo>
                <a:lnTo>
                  <a:pt x="870" y="1356"/>
                </a:lnTo>
                <a:lnTo>
                  <a:pt x="878" y="1362"/>
                </a:lnTo>
                <a:lnTo>
                  <a:pt x="888" y="1368"/>
                </a:lnTo>
                <a:lnTo>
                  <a:pt x="912" y="1380"/>
                </a:lnTo>
                <a:lnTo>
                  <a:pt x="934" y="1386"/>
                </a:lnTo>
                <a:lnTo>
                  <a:pt x="1194" y="1386"/>
                </a:lnTo>
                <a:lnTo>
                  <a:pt x="1198" y="1380"/>
                </a:lnTo>
                <a:lnTo>
                  <a:pt x="1198" y="1378"/>
                </a:lnTo>
                <a:lnTo>
                  <a:pt x="1202" y="1378"/>
                </a:lnTo>
                <a:lnTo>
                  <a:pt x="1204" y="1372"/>
                </a:lnTo>
                <a:lnTo>
                  <a:pt x="1240" y="1310"/>
                </a:lnTo>
                <a:lnTo>
                  <a:pt x="1340" y="1138"/>
                </a:lnTo>
                <a:lnTo>
                  <a:pt x="1356" y="1124"/>
                </a:lnTo>
                <a:lnTo>
                  <a:pt x="1376" y="1112"/>
                </a:lnTo>
                <a:lnTo>
                  <a:pt x="1384" y="1108"/>
                </a:lnTo>
                <a:lnTo>
                  <a:pt x="1394" y="1104"/>
                </a:lnTo>
                <a:lnTo>
                  <a:pt x="1402" y="1104"/>
                </a:lnTo>
                <a:lnTo>
                  <a:pt x="1410" y="1108"/>
                </a:lnTo>
                <a:lnTo>
                  <a:pt x="1420" y="1114"/>
                </a:lnTo>
                <a:lnTo>
                  <a:pt x="1426" y="1122"/>
                </a:lnTo>
                <a:lnTo>
                  <a:pt x="1432" y="1128"/>
                </a:lnTo>
                <a:lnTo>
                  <a:pt x="1436" y="1136"/>
                </a:lnTo>
                <a:lnTo>
                  <a:pt x="1438" y="1152"/>
                </a:lnTo>
                <a:lnTo>
                  <a:pt x="1438" y="1170"/>
                </a:lnTo>
                <a:lnTo>
                  <a:pt x="1438" y="1186"/>
                </a:lnTo>
                <a:lnTo>
                  <a:pt x="1440" y="1202"/>
                </a:lnTo>
                <a:lnTo>
                  <a:pt x="1444" y="1210"/>
                </a:lnTo>
                <a:lnTo>
                  <a:pt x="1448" y="1218"/>
                </a:lnTo>
                <a:lnTo>
                  <a:pt x="1456" y="1226"/>
                </a:lnTo>
                <a:lnTo>
                  <a:pt x="1466" y="1232"/>
                </a:lnTo>
                <a:lnTo>
                  <a:pt x="1476" y="1236"/>
                </a:lnTo>
                <a:lnTo>
                  <a:pt x="1486" y="1240"/>
                </a:lnTo>
                <a:lnTo>
                  <a:pt x="1496" y="1240"/>
                </a:lnTo>
                <a:lnTo>
                  <a:pt x="1506" y="1238"/>
                </a:lnTo>
                <a:lnTo>
                  <a:pt x="1518" y="1234"/>
                </a:lnTo>
                <a:lnTo>
                  <a:pt x="1528" y="1230"/>
                </a:lnTo>
                <a:lnTo>
                  <a:pt x="1550" y="1218"/>
                </a:lnTo>
                <a:lnTo>
                  <a:pt x="1568" y="1202"/>
                </a:lnTo>
                <a:lnTo>
                  <a:pt x="1586" y="1184"/>
                </a:lnTo>
                <a:lnTo>
                  <a:pt x="1600" y="1166"/>
                </a:lnTo>
                <a:lnTo>
                  <a:pt x="1610" y="1150"/>
                </a:lnTo>
                <a:lnTo>
                  <a:pt x="1618" y="1132"/>
                </a:lnTo>
                <a:lnTo>
                  <a:pt x="1628" y="1112"/>
                </a:lnTo>
                <a:lnTo>
                  <a:pt x="1632" y="1094"/>
                </a:lnTo>
                <a:lnTo>
                  <a:pt x="1636" y="1076"/>
                </a:lnTo>
                <a:lnTo>
                  <a:pt x="1636" y="1060"/>
                </a:lnTo>
                <a:lnTo>
                  <a:pt x="1636" y="1042"/>
                </a:lnTo>
                <a:lnTo>
                  <a:pt x="1634" y="1026"/>
                </a:lnTo>
                <a:lnTo>
                  <a:pt x="1628" y="1012"/>
                </a:lnTo>
                <a:lnTo>
                  <a:pt x="1618" y="1000"/>
                </a:lnTo>
                <a:lnTo>
                  <a:pt x="1606" y="990"/>
                </a:lnTo>
                <a:lnTo>
                  <a:pt x="1596" y="986"/>
                </a:lnTo>
                <a:lnTo>
                  <a:pt x="1586" y="984"/>
                </a:lnTo>
                <a:lnTo>
                  <a:pt x="1578" y="982"/>
                </a:lnTo>
                <a:lnTo>
                  <a:pt x="1570" y="984"/>
                </a:lnTo>
                <a:lnTo>
                  <a:pt x="1554" y="990"/>
                </a:lnTo>
                <a:lnTo>
                  <a:pt x="1540" y="998"/>
                </a:lnTo>
                <a:lnTo>
                  <a:pt x="1524" y="1006"/>
                </a:lnTo>
                <a:lnTo>
                  <a:pt x="1510" y="1012"/>
                </a:lnTo>
                <a:lnTo>
                  <a:pt x="1500" y="1014"/>
                </a:lnTo>
                <a:lnTo>
                  <a:pt x="1492" y="1012"/>
                </a:lnTo>
                <a:lnTo>
                  <a:pt x="1482" y="1010"/>
                </a:lnTo>
                <a:lnTo>
                  <a:pt x="1472" y="1004"/>
                </a:lnTo>
                <a:lnTo>
                  <a:pt x="1464" y="1000"/>
                </a:lnTo>
                <a:lnTo>
                  <a:pt x="1460" y="992"/>
                </a:lnTo>
                <a:lnTo>
                  <a:pt x="1458" y="982"/>
                </a:lnTo>
                <a:lnTo>
                  <a:pt x="1458" y="972"/>
                </a:lnTo>
                <a:lnTo>
                  <a:pt x="1458" y="950"/>
                </a:lnTo>
                <a:lnTo>
                  <a:pt x="1462" y="928"/>
                </a:lnTo>
                <a:lnTo>
                  <a:pt x="1464" y="926"/>
                </a:lnTo>
                <a:lnTo>
                  <a:pt x="1466" y="920"/>
                </a:lnTo>
                <a:lnTo>
                  <a:pt x="1598" y="692"/>
                </a:lnTo>
                <a:lnTo>
                  <a:pt x="1582" y="668"/>
                </a:lnTo>
                <a:lnTo>
                  <a:pt x="1584" y="668"/>
                </a:lnTo>
                <a:lnTo>
                  <a:pt x="1198" y="0"/>
                </a:lnTo>
                <a:lnTo>
                  <a:pt x="398" y="0"/>
                </a:lnTo>
                <a:lnTo>
                  <a:pt x="322" y="132"/>
                </a:lnTo>
                <a:lnTo>
                  <a:pt x="0" y="690"/>
                </a:lnTo>
                <a:lnTo>
                  <a:pt x="116" y="888"/>
                </a:lnTo>
                <a:lnTo>
                  <a:pt x="132" y="902"/>
                </a:lnTo>
                <a:lnTo>
                  <a:pt x="150" y="914"/>
                </a:lnTo>
                <a:lnTo>
                  <a:pt x="160" y="918"/>
                </a:lnTo>
                <a:lnTo>
                  <a:pt x="168" y="920"/>
                </a:lnTo>
                <a:lnTo>
                  <a:pt x="176" y="920"/>
                </a:lnTo>
                <a:lnTo>
                  <a:pt x="184" y="918"/>
                </a:lnTo>
                <a:close/>
              </a:path>
            </a:pathLst>
          </a:custGeom>
          <a:solidFill>
            <a:srgbClr val="FFAE85"/>
          </a:solidFill>
          <a:ln w="571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GB" sz="180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xmlns="" id="{E81914DC-AE86-4017-A749-BA9EE59C5E38}"/>
              </a:ext>
            </a:extLst>
          </p:cNvPr>
          <p:cNvSpPr>
            <a:spLocks/>
          </p:cNvSpPr>
          <p:nvPr/>
        </p:nvSpPr>
        <p:spPr bwMode="auto">
          <a:xfrm>
            <a:off x="4692072" y="3097256"/>
            <a:ext cx="1602943" cy="1423424"/>
          </a:xfrm>
          <a:custGeom>
            <a:avLst/>
            <a:gdLst>
              <a:gd name="T0" fmla="*/ 2147483647 w 1612"/>
              <a:gd name="T1" fmla="*/ 2147483647 h 1386"/>
              <a:gd name="T2" fmla="*/ 2147483647 w 1612"/>
              <a:gd name="T3" fmla="*/ 2147483647 h 1386"/>
              <a:gd name="T4" fmla="*/ 2147483647 w 1612"/>
              <a:gd name="T5" fmla="*/ 2147483647 h 1386"/>
              <a:gd name="T6" fmla="*/ 2147483647 w 1612"/>
              <a:gd name="T7" fmla="*/ 2147483647 h 1386"/>
              <a:gd name="T8" fmla="*/ 2147483647 w 1612"/>
              <a:gd name="T9" fmla="*/ 2147483647 h 1386"/>
              <a:gd name="T10" fmla="*/ 2147483647 w 1612"/>
              <a:gd name="T11" fmla="*/ 2147483647 h 1386"/>
              <a:gd name="T12" fmla="*/ 2147483647 w 1612"/>
              <a:gd name="T13" fmla="*/ 2147483647 h 1386"/>
              <a:gd name="T14" fmla="*/ 2147483647 w 1612"/>
              <a:gd name="T15" fmla="*/ 2147483647 h 1386"/>
              <a:gd name="T16" fmla="*/ 2147483647 w 1612"/>
              <a:gd name="T17" fmla="*/ 2147483647 h 1386"/>
              <a:gd name="T18" fmla="*/ 2147483647 w 1612"/>
              <a:gd name="T19" fmla="*/ 2147483647 h 1386"/>
              <a:gd name="T20" fmla="*/ 2147483647 w 1612"/>
              <a:gd name="T21" fmla="*/ 2147483647 h 1386"/>
              <a:gd name="T22" fmla="*/ 2147483647 w 1612"/>
              <a:gd name="T23" fmla="*/ 2147483647 h 1386"/>
              <a:gd name="T24" fmla="*/ 2147483647 w 1612"/>
              <a:gd name="T25" fmla="*/ 2147483647 h 1386"/>
              <a:gd name="T26" fmla="*/ 2147483647 w 1612"/>
              <a:gd name="T27" fmla="*/ 2147483647 h 1386"/>
              <a:gd name="T28" fmla="*/ 2147483647 w 1612"/>
              <a:gd name="T29" fmla="*/ 2147483647 h 1386"/>
              <a:gd name="T30" fmla="*/ 2147483647 w 1612"/>
              <a:gd name="T31" fmla="*/ 2147483647 h 1386"/>
              <a:gd name="T32" fmla="*/ 2147483647 w 1612"/>
              <a:gd name="T33" fmla="*/ 2147483647 h 1386"/>
              <a:gd name="T34" fmla="*/ 2147483647 w 1612"/>
              <a:gd name="T35" fmla="*/ 2147483647 h 1386"/>
              <a:gd name="T36" fmla="*/ 2147483647 w 1612"/>
              <a:gd name="T37" fmla="*/ 2147483647 h 1386"/>
              <a:gd name="T38" fmla="*/ 2147483647 w 1612"/>
              <a:gd name="T39" fmla="*/ 2147483647 h 1386"/>
              <a:gd name="T40" fmla="*/ 2147483647 w 1612"/>
              <a:gd name="T41" fmla="*/ 2147483647 h 1386"/>
              <a:gd name="T42" fmla="*/ 2147483647 w 1612"/>
              <a:gd name="T43" fmla="*/ 2147483647 h 1386"/>
              <a:gd name="T44" fmla="*/ 2147483647 w 1612"/>
              <a:gd name="T45" fmla="*/ 2147483647 h 1386"/>
              <a:gd name="T46" fmla="*/ 2147483647 w 1612"/>
              <a:gd name="T47" fmla="*/ 2147483647 h 1386"/>
              <a:gd name="T48" fmla="*/ 2147483647 w 1612"/>
              <a:gd name="T49" fmla="*/ 2147483647 h 1386"/>
              <a:gd name="T50" fmla="*/ 2147483647 w 1612"/>
              <a:gd name="T51" fmla="*/ 2147483647 h 1386"/>
              <a:gd name="T52" fmla="*/ 2147483647 w 1612"/>
              <a:gd name="T53" fmla="*/ 2147483647 h 1386"/>
              <a:gd name="T54" fmla="*/ 2147483647 w 1612"/>
              <a:gd name="T55" fmla="*/ 2147483647 h 1386"/>
              <a:gd name="T56" fmla="*/ 2147483647 w 1612"/>
              <a:gd name="T57" fmla="*/ 2147483647 h 1386"/>
              <a:gd name="T58" fmla="*/ 2147483647 w 1612"/>
              <a:gd name="T59" fmla="*/ 2147483647 h 1386"/>
              <a:gd name="T60" fmla="*/ 2147483647 w 1612"/>
              <a:gd name="T61" fmla="*/ 2147483647 h 1386"/>
              <a:gd name="T62" fmla="*/ 2147483647 w 1612"/>
              <a:gd name="T63" fmla="*/ 2147483647 h 1386"/>
              <a:gd name="T64" fmla="*/ 2147483647 w 1612"/>
              <a:gd name="T65" fmla="*/ 2147483647 h 1386"/>
              <a:gd name="T66" fmla="*/ 2147483647 w 1612"/>
              <a:gd name="T67" fmla="*/ 2147483647 h 1386"/>
              <a:gd name="T68" fmla="*/ 2147483647 w 1612"/>
              <a:gd name="T69" fmla="*/ 2147483647 h 1386"/>
              <a:gd name="T70" fmla="*/ 2147483647 w 1612"/>
              <a:gd name="T71" fmla="*/ 2147483647 h 1386"/>
              <a:gd name="T72" fmla="*/ 2147483647 w 1612"/>
              <a:gd name="T73" fmla="*/ 2147483647 h 1386"/>
              <a:gd name="T74" fmla="*/ 2147483647 w 1612"/>
              <a:gd name="T75" fmla="*/ 2147483647 h 1386"/>
              <a:gd name="T76" fmla="*/ 2147483647 w 1612"/>
              <a:gd name="T77" fmla="*/ 2147483647 h 1386"/>
              <a:gd name="T78" fmla="*/ 2147483647 w 1612"/>
              <a:gd name="T79" fmla="*/ 2147483647 h 1386"/>
              <a:gd name="T80" fmla="*/ 2147483647 w 1612"/>
              <a:gd name="T81" fmla="*/ 2147483647 h 1386"/>
              <a:gd name="T82" fmla="*/ 2147483647 w 1612"/>
              <a:gd name="T83" fmla="*/ 2147483647 h 1386"/>
              <a:gd name="T84" fmla="*/ 2147483647 w 1612"/>
              <a:gd name="T85" fmla="*/ 2147483647 h 1386"/>
              <a:gd name="T86" fmla="*/ 2147483647 w 1612"/>
              <a:gd name="T87" fmla="*/ 2147483647 h 1386"/>
              <a:gd name="T88" fmla="*/ 2147483647 w 1612"/>
              <a:gd name="T89" fmla="*/ 2147483647 h 1386"/>
              <a:gd name="T90" fmla="*/ 2147483647 w 1612"/>
              <a:gd name="T91" fmla="*/ 2147483647 h 1386"/>
              <a:gd name="T92" fmla="*/ 2147483647 w 1612"/>
              <a:gd name="T93" fmla="*/ 2147483647 h 1386"/>
              <a:gd name="T94" fmla="*/ 2147483647 w 1612"/>
              <a:gd name="T95" fmla="*/ 2147483647 h 1386"/>
              <a:gd name="T96" fmla="*/ 2147483647 w 1612"/>
              <a:gd name="T97" fmla="*/ 2147483647 h 1386"/>
              <a:gd name="T98" fmla="*/ 2147483647 w 1612"/>
              <a:gd name="T99" fmla="*/ 2147483647 h 1386"/>
              <a:gd name="T100" fmla="*/ 2147483647 w 1612"/>
              <a:gd name="T101" fmla="*/ 2147483647 h 1386"/>
              <a:gd name="T102" fmla="*/ 2147483647 w 1612"/>
              <a:gd name="T103" fmla="*/ 2147483647 h 1386"/>
              <a:gd name="T104" fmla="*/ 2147483647 w 1612"/>
              <a:gd name="T105" fmla="*/ 2147483647 h 1386"/>
              <a:gd name="T106" fmla="*/ 2147483647 w 1612"/>
              <a:gd name="T107" fmla="*/ 2147483647 h 1386"/>
              <a:gd name="T108" fmla="*/ 2147483647 w 1612"/>
              <a:gd name="T109" fmla="*/ 2147483647 h 1386"/>
              <a:gd name="T110" fmla="*/ 2147483647 w 1612"/>
              <a:gd name="T111" fmla="*/ 2147483647 h 1386"/>
              <a:gd name="T112" fmla="*/ 2147483647 w 1612"/>
              <a:gd name="T113" fmla="*/ 2147483647 h 1386"/>
              <a:gd name="T114" fmla="*/ 2147483647 w 1612"/>
              <a:gd name="T115" fmla="*/ 2147483647 h 1386"/>
              <a:gd name="T116" fmla="*/ 2147483647 w 1612"/>
              <a:gd name="T117" fmla="*/ 2147483647 h 1386"/>
              <a:gd name="T118" fmla="*/ 2147483647 w 1612"/>
              <a:gd name="T119" fmla="*/ 0 h 138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0" t="0" r="r" b="b"/>
            <a:pathLst>
              <a:path w="1612" h="1386">
                <a:moveTo>
                  <a:pt x="674" y="1382"/>
                </a:moveTo>
                <a:lnTo>
                  <a:pt x="674" y="1382"/>
                </a:lnTo>
                <a:lnTo>
                  <a:pt x="670" y="1382"/>
                </a:lnTo>
                <a:lnTo>
                  <a:pt x="694" y="1382"/>
                </a:lnTo>
                <a:lnTo>
                  <a:pt x="706" y="1378"/>
                </a:lnTo>
                <a:lnTo>
                  <a:pt x="708" y="1378"/>
                </a:lnTo>
                <a:lnTo>
                  <a:pt x="710" y="1376"/>
                </a:lnTo>
                <a:lnTo>
                  <a:pt x="712" y="1374"/>
                </a:lnTo>
                <a:lnTo>
                  <a:pt x="714" y="1374"/>
                </a:lnTo>
                <a:lnTo>
                  <a:pt x="716" y="1372"/>
                </a:lnTo>
                <a:lnTo>
                  <a:pt x="718" y="1372"/>
                </a:lnTo>
                <a:lnTo>
                  <a:pt x="720" y="1370"/>
                </a:lnTo>
                <a:lnTo>
                  <a:pt x="722" y="1368"/>
                </a:lnTo>
                <a:lnTo>
                  <a:pt x="724" y="1368"/>
                </a:lnTo>
                <a:lnTo>
                  <a:pt x="726" y="1366"/>
                </a:lnTo>
                <a:lnTo>
                  <a:pt x="730" y="1364"/>
                </a:lnTo>
                <a:lnTo>
                  <a:pt x="730" y="1362"/>
                </a:lnTo>
                <a:lnTo>
                  <a:pt x="732" y="1360"/>
                </a:lnTo>
                <a:lnTo>
                  <a:pt x="734" y="1360"/>
                </a:lnTo>
                <a:lnTo>
                  <a:pt x="734" y="1358"/>
                </a:lnTo>
                <a:lnTo>
                  <a:pt x="736" y="1356"/>
                </a:lnTo>
                <a:lnTo>
                  <a:pt x="736" y="1354"/>
                </a:lnTo>
                <a:lnTo>
                  <a:pt x="738" y="1354"/>
                </a:lnTo>
                <a:lnTo>
                  <a:pt x="738" y="1352"/>
                </a:lnTo>
                <a:lnTo>
                  <a:pt x="740" y="1350"/>
                </a:lnTo>
                <a:lnTo>
                  <a:pt x="740" y="1348"/>
                </a:lnTo>
                <a:lnTo>
                  <a:pt x="740" y="1346"/>
                </a:lnTo>
                <a:lnTo>
                  <a:pt x="740" y="1342"/>
                </a:lnTo>
                <a:lnTo>
                  <a:pt x="740" y="1330"/>
                </a:lnTo>
                <a:lnTo>
                  <a:pt x="736" y="1320"/>
                </a:lnTo>
                <a:lnTo>
                  <a:pt x="734" y="1312"/>
                </a:lnTo>
                <a:lnTo>
                  <a:pt x="728" y="1306"/>
                </a:lnTo>
                <a:lnTo>
                  <a:pt x="716" y="1296"/>
                </a:lnTo>
                <a:lnTo>
                  <a:pt x="700" y="1286"/>
                </a:lnTo>
                <a:lnTo>
                  <a:pt x="686" y="1278"/>
                </a:lnTo>
                <a:lnTo>
                  <a:pt x="674" y="1268"/>
                </a:lnTo>
                <a:lnTo>
                  <a:pt x="668" y="1262"/>
                </a:lnTo>
                <a:lnTo>
                  <a:pt x="664" y="1254"/>
                </a:lnTo>
                <a:lnTo>
                  <a:pt x="662" y="1244"/>
                </a:lnTo>
                <a:lnTo>
                  <a:pt x="660" y="1232"/>
                </a:lnTo>
                <a:lnTo>
                  <a:pt x="662" y="1222"/>
                </a:lnTo>
                <a:lnTo>
                  <a:pt x="664" y="1212"/>
                </a:lnTo>
                <a:lnTo>
                  <a:pt x="670" y="1202"/>
                </a:lnTo>
                <a:lnTo>
                  <a:pt x="676" y="1194"/>
                </a:lnTo>
                <a:lnTo>
                  <a:pt x="684" y="1186"/>
                </a:lnTo>
                <a:lnTo>
                  <a:pt x="694" y="1178"/>
                </a:lnTo>
                <a:lnTo>
                  <a:pt x="714" y="1166"/>
                </a:lnTo>
                <a:lnTo>
                  <a:pt x="738" y="1158"/>
                </a:lnTo>
                <a:lnTo>
                  <a:pt x="762" y="1152"/>
                </a:lnTo>
                <a:lnTo>
                  <a:pt x="786" y="1150"/>
                </a:lnTo>
                <a:lnTo>
                  <a:pt x="804" y="1148"/>
                </a:lnTo>
                <a:lnTo>
                  <a:pt x="824" y="1150"/>
                </a:lnTo>
                <a:lnTo>
                  <a:pt x="846" y="1152"/>
                </a:lnTo>
                <a:lnTo>
                  <a:pt x="870" y="1158"/>
                </a:lnTo>
                <a:lnTo>
                  <a:pt x="894" y="1166"/>
                </a:lnTo>
                <a:lnTo>
                  <a:pt x="916" y="1178"/>
                </a:lnTo>
                <a:lnTo>
                  <a:pt x="924" y="1186"/>
                </a:lnTo>
                <a:lnTo>
                  <a:pt x="932" y="1194"/>
                </a:lnTo>
                <a:lnTo>
                  <a:pt x="940" y="1202"/>
                </a:lnTo>
                <a:lnTo>
                  <a:pt x="944" y="1212"/>
                </a:lnTo>
                <a:lnTo>
                  <a:pt x="948" y="1222"/>
                </a:lnTo>
                <a:lnTo>
                  <a:pt x="948" y="1232"/>
                </a:lnTo>
                <a:lnTo>
                  <a:pt x="948" y="1244"/>
                </a:lnTo>
                <a:lnTo>
                  <a:pt x="944" y="1254"/>
                </a:lnTo>
                <a:lnTo>
                  <a:pt x="940" y="1262"/>
                </a:lnTo>
                <a:lnTo>
                  <a:pt x="936" y="1268"/>
                </a:lnTo>
                <a:lnTo>
                  <a:pt x="922" y="1278"/>
                </a:lnTo>
                <a:lnTo>
                  <a:pt x="908" y="1286"/>
                </a:lnTo>
                <a:lnTo>
                  <a:pt x="894" y="1296"/>
                </a:lnTo>
                <a:lnTo>
                  <a:pt x="880" y="1306"/>
                </a:lnTo>
                <a:lnTo>
                  <a:pt x="876" y="1312"/>
                </a:lnTo>
                <a:lnTo>
                  <a:pt x="872" y="1320"/>
                </a:lnTo>
                <a:lnTo>
                  <a:pt x="870" y="1330"/>
                </a:lnTo>
                <a:lnTo>
                  <a:pt x="868" y="1342"/>
                </a:lnTo>
                <a:lnTo>
                  <a:pt x="868" y="1346"/>
                </a:lnTo>
                <a:lnTo>
                  <a:pt x="868" y="1348"/>
                </a:lnTo>
                <a:lnTo>
                  <a:pt x="870" y="1350"/>
                </a:lnTo>
                <a:lnTo>
                  <a:pt x="870" y="1352"/>
                </a:lnTo>
                <a:lnTo>
                  <a:pt x="872" y="1354"/>
                </a:lnTo>
                <a:lnTo>
                  <a:pt x="874" y="1356"/>
                </a:lnTo>
                <a:lnTo>
                  <a:pt x="874" y="1358"/>
                </a:lnTo>
                <a:lnTo>
                  <a:pt x="876" y="1360"/>
                </a:lnTo>
                <a:lnTo>
                  <a:pt x="878" y="1362"/>
                </a:lnTo>
                <a:lnTo>
                  <a:pt x="880" y="1364"/>
                </a:lnTo>
                <a:lnTo>
                  <a:pt x="882" y="1366"/>
                </a:lnTo>
                <a:lnTo>
                  <a:pt x="884" y="1368"/>
                </a:lnTo>
                <a:lnTo>
                  <a:pt x="886" y="1368"/>
                </a:lnTo>
                <a:lnTo>
                  <a:pt x="888" y="1370"/>
                </a:lnTo>
                <a:lnTo>
                  <a:pt x="890" y="1372"/>
                </a:lnTo>
                <a:lnTo>
                  <a:pt x="892" y="1372"/>
                </a:lnTo>
                <a:lnTo>
                  <a:pt x="894" y="1374"/>
                </a:lnTo>
                <a:lnTo>
                  <a:pt x="896" y="1374"/>
                </a:lnTo>
                <a:lnTo>
                  <a:pt x="898" y="1376"/>
                </a:lnTo>
                <a:lnTo>
                  <a:pt x="902" y="1378"/>
                </a:lnTo>
                <a:lnTo>
                  <a:pt x="914" y="1382"/>
                </a:lnTo>
                <a:lnTo>
                  <a:pt x="940" y="1382"/>
                </a:lnTo>
                <a:lnTo>
                  <a:pt x="934" y="1382"/>
                </a:lnTo>
                <a:lnTo>
                  <a:pt x="1198" y="1386"/>
                </a:lnTo>
                <a:lnTo>
                  <a:pt x="1322" y="1172"/>
                </a:lnTo>
                <a:lnTo>
                  <a:pt x="1326" y="1150"/>
                </a:lnTo>
                <a:lnTo>
                  <a:pt x="1330" y="1126"/>
                </a:lnTo>
                <a:lnTo>
                  <a:pt x="1328" y="1114"/>
                </a:lnTo>
                <a:lnTo>
                  <a:pt x="1326" y="1104"/>
                </a:lnTo>
                <a:lnTo>
                  <a:pt x="1322" y="1094"/>
                </a:lnTo>
                <a:lnTo>
                  <a:pt x="1316" y="1088"/>
                </a:lnTo>
                <a:lnTo>
                  <a:pt x="1304" y="1084"/>
                </a:lnTo>
                <a:lnTo>
                  <a:pt x="1294" y="1080"/>
                </a:lnTo>
                <a:lnTo>
                  <a:pt x="1286" y="1080"/>
                </a:lnTo>
                <a:lnTo>
                  <a:pt x="1278" y="1082"/>
                </a:lnTo>
                <a:lnTo>
                  <a:pt x="1262" y="1086"/>
                </a:lnTo>
                <a:lnTo>
                  <a:pt x="1248" y="1096"/>
                </a:lnTo>
                <a:lnTo>
                  <a:pt x="1232" y="1104"/>
                </a:lnTo>
                <a:lnTo>
                  <a:pt x="1218" y="1110"/>
                </a:lnTo>
                <a:lnTo>
                  <a:pt x="1208" y="1110"/>
                </a:lnTo>
                <a:lnTo>
                  <a:pt x="1200" y="1110"/>
                </a:lnTo>
                <a:lnTo>
                  <a:pt x="1190" y="1108"/>
                </a:lnTo>
                <a:lnTo>
                  <a:pt x="1180" y="1102"/>
                </a:lnTo>
                <a:lnTo>
                  <a:pt x="1170" y="1096"/>
                </a:lnTo>
                <a:lnTo>
                  <a:pt x="1164" y="1088"/>
                </a:lnTo>
                <a:lnTo>
                  <a:pt x="1158" y="1080"/>
                </a:lnTo>
                <a:lnTo>
                  <a:pt x="1154" y="1070"/>
                </a:lnTo>
                <a:lnTo>
                  <a:pt x="1152" y="1060"/>
                </a:lnTo>
                <a:lnTo>
                  <a:pt x="1150" y="1048"/>
                </a:lnTo>
                <a:lnTo>
                  <a:pt x="1150" y="1024"/>
                </a:lnTo>
                <a:lnTo>
                  <a:pt x="1154" y="998"/>
                </a:lnTo>
                <a:lnTo>
                  <a:pt x="1162" y="974"/>
                </a:lnTo>
                <a:lnTo>
                  <a:pt x="1170" y="954"/>
                </a:lnTo>
                <a:lnTo>
                  <a:pt x="1180" y="936"/>
                </a:lnTo>
                <a:lnTo>
                  <a:pt x="1190" y="920"/>
                </a:lnTo>
                <a:lnTo>
                  <a:pt x="1204" y="902"/>
                </a:lnTo>
                <a:lnTo>
                  <a:pt x="1220" y="884"/>
                </a:lnTo>
                <a:lnTo>
                  <a:pt x="1240" y="868"/>
                </a:lnTo>
                <a:lnTo>
                  <a:pt x="1260" y="856"/>
                </a:lnTo>
                <a:lnTo>
                  <a:pt x="1272" y="850"/>
                </a:lnTo>
                <a:lnTo>
                  <a:pt x="1282" y="848"/>
                </a:lnTo>
                <a:lnTo>
                  <a:pt x="1292" y="846"/>
                </a:lnTo>
                <a:lnTo>
                  <a:pt x="1304" y="846"/>
                </a:lnTo>
                <a:lnTo>
                  <a:pt x="1314" y="848"/>
                </a:lnTo>
                <a:lnTo>
                  <a:pt x="1324" y="854"/>
                </a:lnTo>
                <a:lnTo>
                  <a:pt x="1334" y="860"/>
                </a:lnTo>
                <a:lnTo>
                  <a:pt x="1340" y="868"/>
                </a:lnTo>
                <a:lnTo>
                  <a:pt x="1346" y="874"/>
                </a:lnTo>
                <a:lnTo>
                  <a:pt x="1348" y="882"/>
                </a:lnTo>
                <a:lnTo>
                  <a:pt x="1350" y="900"/>
                </a:lnTo>
                <a:lnTo>
                  <a:pt x="1350" y="916"/>
                </a:lnTo>
                <a:lnTo>
                  <a:pt x="1350" y="932"/>
                </a:lnTo>
                <a:lnTo>
                  <a:pt x="1354" y="948"/>
                </a:lnTo>
                <a:lnTo>
                  <a:pt x="1358" y="956"/>
                </a:lnTo>
                <a:lnTo>
                  <a:pt x="1362" y="964"/>
                </a:lnTo>
                <a:lnTo>
                  <a:pt x="1370" y="972"/>
                </a:lnTo>
                <a:lnTo>
                  <a:pt x="1380" y="978"/>
                </a:lnTo>
                <a:lnTo>
                  <a:pt x="1388" y="980"/>
                </a:lnTo>
                <a:lnTo>
                  <a:pt x="1398" y="980"/>
                </a:lnTo>
                <a:lnTo>
                  <a:pt x="1408" y="976"/>
                </a:lnTo>
                <a:lnTo>
                  <a:pt x="1418" y="972"/>
                </a:lnTo>
                <a:lnTo>
                  <a:pt x="1438" y="958"/>
                </a:lnTo>
                <a:lnTo>
                  <a:pt x="1456" y="942"/>
                </a:lnTo>
                <a:lnTo>
                  <a:pt x="1598" y="696"/>
                </a:lnTo>
                <a:lnTo>
                  <a:pt x="1436" y="418"/>
                </a:lnTo>
                <a:lnTo>
                  <a:pt x="1434" y="400"/>
                </a:lnTo>
                <a:lnTo>
                  <a:pt x="1432" y="382"/>
                </a:lnTo>
                <a:lnTo>
                  <a:pt x="1432" y="370"/>
                </a:lnTo>
                <a:lnTo>
                  <a:pt x="1434" y="358"/>
                </a:lnTo>
                <a:lnTo>
                  <a:pt x="1440" y="348"/>
                </a:lnTo>
                <a:lnTo>
                  <a:pt x="1446" y="342"/>
                </a:lnTo>
                <a:lnTo>
                  <a:pt x="1456" y="338"/>
                </a:lnTo>
                <a:lnTo>
                  <a:pt x="1466" y="334"/>
                </a:lnTo>
                <a:lnTo>
                  <a:pt x="1476" y="334"/>
                </a:lnTo>
                <a:lnTo>
                  <a:pt x="1484" y="334"/>
                </a:lnTo>
                <a:lnTo>
                  <a:pt x="1500" y="340"/>
                </a:lnTo>
                <a:lnTo>
                  <a:pt x="1514" y="348"/>
                </a:lnTo>
                <a:lnTo>
                  <a:pt x="1528" y="358"/>
                </a:lnTo>
                <a:lnTo>
                  <a:pt x="1544" y="364"/>
                </a:lnTo>
                <a:lnTo>
                  <a:pt x="1552" y="364"/>
                </a:lnTo>
                <a:lnTo>
                  <a:pt x="1562" y="364"/>
                </a:lnTo>
                <a:lnTo>
                  <a:pt x="1572" y="362"/>
                </a:lnTo>
                <a:lnTo>
                  <a:pt x="1582" y="356"/>
                </a:lnTo>
                <a:lnTo>
                  <a:pt x="1590" y="352"/>
                </a:lnTo>
                <a:lnTo>
                  <a:pt x="1596" y="346"/>
                </a:lnTo>
                <a:lnTo>
                  <a:pt x="1600" y="340"/>
                </a:lnTo>
                <a:lnTo>
                  <a:pt x="1604" y="332"/>
                </a:lnTo>
                <a:lnTo>
                  <a:pt x="1610" y="316"/>
                </a:lnTo>
                <a:lnTo>
                  <a:pt x="1612" y="296"/>
                </a:lnTo>
                <a:lnTo>
                  <a:pt x="1608" y="268"/>
                </a:lnTo>
                <a:lnTo>
                  <a:pt x="1602" y="242"/>
                </a:lnTo>
                <a:lnTo>
                  <a:pt x="1592" y="218"/>
                </a:lnTo>
                <a:lnTo>
                  <a:pt x="1582" y="198"/>
                </a:lnTo>
                <a:lnTo>
                  <a:pt x="1572" y="182"/>
                </a:lnTo>
                <a:lnTo>
                  <a:pt x="1558" y="164"/>
                </a:lnTo>
                <a:lnTo>
                  <a:pt x="1542" y="146"/>
                </a:lnTo>
                <a:lnTo>
                  <a:pt x="1522" y="130"/>
                </a:lnTo>
                <a:lnTo>
                  <a:pt x="1500" y="116"/>
                </a:lnTo>
                <a:lnTo>
                  <a:pt x="1490" y="112"/>
                </a:lnTo>
                <a:lnTo>
                  <a:pt x="1480" y="108"/>
                </a:lnTo>
                <a:lnTo>
                  <a:pt x="1468" y="108"/>
                </a:lnTo>
                <a:lnTo>
                  <a:pt x="1458" y="108"/>
                </a:lnTo>
                <a:lnTo>
                  <a:pt x="1448" y="110"/>
                </a:lnTo>
                <a:lnTo>
                  <a:pt x="1438" y="116"/>
                </a:lnTo>
                <a:lnTo>
                  <a:pt x="1430" y="120"/>
                </a:lnTo>
                <a:lnTo>
                  <a:pt x="1424" y="126"/>
                </a:lnTo>
                <a:lnTo>
                  <a:pt x="1416" y="138"/>
                </a:lnTo>
                <a:lnTo>
                  <a:pt x="1412" y="150"/>
                </a:lnTo>
                <a:lnTo>
                  <a:pt x="1410" y="164"/>
                </a:lnTo>
                <a:lnTo>
                  <a:pt x="1412" y="182"/>
                </a:lnTo>
                <a:lnTo>
                  <a:pt x="1410" y="198"/>
                </a:lnTo>
                <a:lnTo>
                  <a:pt x="1408" y="212"/>
                </a:lnTo>
                <a:lnTo>
                  <a:pt x="1404" y="220"/>
                </a:lnTo>
                <a:lnTo>
                  <a:pt x="1398" y="226"/>
                </a:lnTo>
                <a:lnTo>
                  <a:pt x="1392" y="234"/>
                </a:lnTo>
                <a:lnTo>
                  <a:pt x="1382" y="240"/>
                </a:lnTo>
                <a:lnTo>
                  <a:pt x="1376" y="242"/>
                </a:lnTo>
                <a:lnTo>
                  <a:pt x="1368" y="242"/>
                </a:lnTo>
                <a:lnTo>
                  <a:pt x="1360" y="240"/>
                </a:lnTo>
                <a:lnTo>
                  <a:pt x="1352" y="238"/>
                </a:lnTo>
                <a:lnTo>
                  <a:pt x="1334" y="228"/>
                </a:lnTo>
                <a:lnTo>
                  <a:pt x="1320" y="216"/>
                </a:lnTo>
                <a:lnTo>
                  <a:pt x="1198" y="0"/>
                </a:lnTo>
                <a:lnTo>
                  <a:pt x="400" y="0"/>
                </a:lnTo>
                <a:lnTo>
                  <a:pt x="0" y="694"/>
                </a:lnTo>
                <a:lnTo>
                  <a:pt x="398" y="1384"/>
                </a:lnTo>
                <a:lnTo>
                  <a:pt x="400" y="1382"/>
                </a:lnTo>
                <a:lnTo>
                  <a:pt x="674" y="1382"/>
                </a:lnTo>
                <a:close/>
              </a:path>
            </a:pathLst>
          </a:custGeom>
          <a:solidFill>
            <a:srgbClr val="FFFF66"/>
          </a:solidFill>
          <a:ln w="28575" cap="flat" cmpd="sng">
            <a:solidFill>
              <a:srgbClr val="5F5F5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GB" sz="180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xmlns="" id="{F96DE73D-F5F5-4C1B-B1A4-9A7A53B88F3B}"/>
              </a:ext>
            </a:extLst>
          </p:cNvPr>
          <p:cNvSpPr>
            <a:spLocks/>
          </p:cNvSpPr>
          <p:nvPr/>
        </p:nvSpPr>
        <p:spPr bwMode="auto">
          <a:xfrm>
            <a:off x="7088306" y="4491765"/>
            <a:ext cx="1590981" cy="1452259"/>
          </a:xfrm>
          <a:custGeom>
            <a:avLst/>
            <a:gdLst>
              <a:gd name="T0" fmla="*/ 2147483647 w 1600"/>
              <a:gd name="T1" fmla="*/ 2147483647 h 1382"/>
              <a:gd name="T2" fmla="*/ 2147483647 w 1600"/>
              <a:gd name="T3" fmla="*/ 2147483647 h 1382"/>
              <a:gd name="T4" fmla="*/ 2147483647 w 1600"/>
              <a:gd name="T5" fmla="*/ 2147483647 h 1382"/>
              <a:gd name="T6" fmla="*/ 2147483647 w 1600"/>
              <a:gd name="T7" fmla="*/ 2147483647 h 1382"/>
              <a:gd name="T8" fmla="*/ 2147483647 w 1600"/>
              <a:gd name="T9" fmla="*/ 2147483647 h 1382"/>
              <a:gd name="T10" fmla="*/ 2147483647 w 1600"/>
              <a:gd name="T11" fmla="*/ 2147483647 h 1382"/>
              <a:gd name="T12" fmla="*/ 2147483647 w 1600"/>
              <a:gd name="T13" fmla="*/ 2147483647 h 1382"/>
              <a:gd name="T14" fmla="*/ 2147483647 w 1600"/>
              <a:gd name="T15" fmla="*/ 2147483647 h 1382"/>
              <a:gd name="T16" fmla="*/ 2147483647 w 1600"/>
              <a:gd name="T17" fmla="*/ 2147483647 h 1382"/>
              <a:gd name="T18" fmla="*/ 2147483647 w 1600"/>
              <a:gd name="T19" fmla="*/ 2147483647 h 1382"/>
              <a:gd name="T20" fmla="*/ 2147483647 w 1600"/>
              <a:gd name="T21" fmla="*/ 2147483647 h 1382"/>
              <a:gd name="T22" fmla="*/ 2147483647 w 1600"/>
              <a:gd name="T23" fmla="*/ 2147483647 h 1382"/>
              <a:gd name="T24" fmla="*/ 2147483647 w 1600"/>
              <a:gd name="T25" fmla="*/ 2147483647 h 1382"/>
              <a:gd name="T26" fmla="*/ 2147483647 w 1600"/>
              <a:gd name="T27" fmla="*/ 2147483647 h 1382"/>
              <a:gd name="T28" fmla="*/ 2147483647 w 1600"/>
              <a:gd name="T29" fmla="*/ 2147483647 h 1382"/>
              <a:gd name="T30" fmla="*/ 2147483647 w 1600"/>
              <a:gd name="T31" fmla="*/ 2147483647 h 1382"/>
              <a:gd name="T32" fmla="*/ 2147483647 w 1600"/>
              <a:gd name="T33" fmla="*/ 2147483647 h 1382"/>
              <a:gd name="T34" fmla="*/ 2147483647 w 1600"/>
              <a:gd name="T35" fmla="*/ 2147483647 h 1382"/>
              <a:gd name="T36" fmla="*/ 2147483647 w 1600"/>
              <a:gd name="T37" fmla="*/ 2147483647 h 1382"/>
              <a:gd name="T38" fmla="*/ 2147483647 w 1600"/>
              <a:gd name="T39" fmla="*/ 2147483647 h 1382"/>
              <a:gd name="T40" fmla="*/ 2147483647 w 1600"/>
              <a:gd name="T41" fmla="*/ 2147483647 h 1382"/>
              <a:gd name="T42" fmla="*/ 2147483647 w 1600"/>
              <a:gd name="T43" fmla="*/ 2147483647 h 1382"/>
              <a:gd name="T44" fmla="*/ 2147483647 w 1600"/>
              <a:gd name="T45" fmla="*/ 2147483647 h 1382"/>
              <a:gd name="T46" fmla="*/ 2147483647 w 1600"/>
              <a:gd name="T47" fmla="*/ 2147483647 h 1382"/>
              <a:gd name="T48" fmla="*/ 2147483647 w 1600"/>
              <a:gd name="T49" fmla="*/ 2147483647 h 1382"/>
              <a:gd name="T50" fmla="*/ 2147483647 w 1600"/>
              <a:gd name="T51" fmla="*/ 2147483647 h 1382"/>
              <a:gd name="T52" fmla="*/ 2147483647 w 1600"/>
              <a:gd name="T53" fmla="*/ 2147483647 h 1382"/>
              <a:gd name="T54" fmla="*/ 2147483647 w 1600"/>
              <a:gd name="T55" fmla="*/ 2147483647 h 1382"/>
              <a:gd name="T56" fmla="*/ 2147483647 w 1600"/>
              <a:gd name="T57" fmla="*/ 2147483647 h 1382"/>
              <a:gd name="T58" fmla="*/ 2147483647 w 1600"/>
              <a:gd name="T59" fmla="*/ 2147483647 h 1382"/>
              <a:gd name="T60" fmla="*/ 2147483647 w 1600"/>
              <a:gd name="T61" fmla="*/ 2147483647 h 1382"/>
              <a:gd name="T62" fmla="*/ 2147483647 w 1600"/>
              <a:gd name="T63" fmla="*/ 2147483647 h 1382"/>
              <a:gd name="T64" fmla="*/ 2147483647 w 1600"/>
              <a:gd name="T65" fmla="*/ 2147483647 h 1382"/>
              <a:gd name="T66" fmla="*/ 2147483647 w 1600"/>
              <a:gd name="T67" fmla="*/ 2147483647 h 1382"/>
              <a:gd name="T68" fmla="*/ 2147483647 w 1600"/>
              <a:gd name="T69" fmla="*/ 2147483647 h 1382"/>
              <a:gd name="T70" fmla="*/ 2147483647 w 1600"/>
              <a:gd name="T71" fmla="*/ 2147483647 h 1382"/>
              <a:gd name="T72" fmla="*/ 2147483647 w 1600"/>
              <a:gd name="T73" fmla="*/ 2147483647 h 1382"/>
              <a:gd name="T74" fmla="*/ 2147483647 w 1600"/>
              <a:gd name="T75" fmla="*/ 2147483647 h 1382"/>
              <a:gd name="T76" fmla="*/ 2147483647 w 1600"/>
              <a:gd name="T77" fmla="*/ 2147483647 h 1382"/>
              <a:gd name="T78" fmla="*/ 2147483647 w 1600"/>
              <a:gd name="T79" fmla="*/ 2147483647 h 1382"/>
              <a:gd name="T80" fmla="*/ 2147483647 w 1600"/>
              <a:gd name="T81" fmla="*/ 2147483647 h 1382"/>
              <a:gd name="T82" fmla="*/ 2147483647 w 1600"/>
              <a:gd name="T83" fmla="*/ 2147483647 h 1382"/>
              <a:gd name="T84" fmla="*/ 2147483647 w 1600"/>
              <a:gd name="T85" fmla="*/ 2147483647 h 1382"/>
              <a:gd name="T86" fmla="*/ 2147483647 w 1600"/>
              <a:gd name="T87" fmla="*/ 2147483647 h 1382"/>
              <a:gd name="T88" fmla="*/ 2147483647 w 1600"/>
              <a:gd name="T89" fmla="*/ 2147483647 h 1382"/>
              <a:gd name="T90" fmla="*/ 2147483647 w 1600"/>
              <a:gd name="T91" fmla="*/ 2147483647 h 1382"/>
              <a:gd name="T92" fmla="*/ 2147483647 w 1600"/>
              <a:gd name="T93" fmla="*/ 2147483647 h 1382"/>
              <a:gd name="T94" fmla="*/ 2147483647 w 1600"/>
              <a:gd name="T95" fmla="*/ 2147483647 h 1382"/>
              <a:gd name="T96" fmla="*/ 2147483647 w 1600"/>
              <a:gd name="T97" fmla="*/ 2147483647 h 1382"/>
              <a:gd name="T98" fmla="*/ 2147483647 w 1600"/>
              <a:gd name="T99" fmla="*/ 2147483647 h 1382"/>
              <a:gd name="T100" fmla="*/ 2147483647 w 1600"/>
              <a:gd name="T101" fmla="*/ 2147483647 h 1382"/>
              <a:gd name="T102" fmla="*/ 2147483647 w 1600"/>
              <a:gd name="T103" fmla="*/ 2147483647 h 1382"/>
              <a:gd name="T104" fmla="*/ 2147483647 w 1600"/>
              <a:gd name="T105" fmla="*/ 2147483647 h 1382"/>
              <a:gd name="T106" fmla="*/ 2147483647 w 1600"/>
              <a:gd name="T107" fmla="*/ 2147483647 h 1382"/>
              <a:gd name="T108" fmla="*/ 2147483647 w 1600"/>
              <a:gd name="T109" fmla="*/ 2147483647 h 1382"/>
              <a:gd name="T110" fmla="*/ 2147483647 w 1600"/>
              <a:gd name="T111" fmla="*/ 2147483647 h 1382"/>
              <a:gd name="T112" fmla="*/ 2147483647 w 1600"/>
              <a:gd name="T113" fmla="*/ 2147483647 h 1382"/>
              <a:gd name="T114" fmla="*/ 2147483647 w 1600"/>
              <a:gd name="T115" fmla="*/ 2147483647 h 1382"/>
              <a:gd name="T116" fmla="*/ 2147483647 w 1600"/>
              <a:gd name="T117" fmla="*/ 2147483647 h 1382"/>
              <a:gd name="T118" fmla="*/ 2147483647 w 1600"/>
              <a:gd name="T119" fmla="*/ 2147483647 h 1382"/>
              <a:gd name="T120" fmla="*/ 2147483647 w 1600"/>
              <a:gd name="T121" fmla="*/ 2147483647 h 1382"/>
              <a:gd name="T122" fmla="*/ 2147483647 w 1600"/>
              <a:gd name="T123" fmla="*/ 2147483647 h 1382"/>
              <a:gd name="T124" fmla="*/ 2147483647 w 1600"/>
              <a:gd name="T125" fmla="*/ 2147483647 h 1382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0" t="0" r="r" b="b"/>
            <a:pathLst>
              <a:path w="1600" h="1382">
                <a:moveTo>
                  <a:pt x="1200" y="2"/>
                </a:moveTo>
                <a:lnTo>
                  <a:pt x="912" y="2"/>
                </a:lnTo>
                <a:lnTo>
                  <a:pt x="908" y="4"/>
                </a:lnTo>
                <a:lnTo>
                  <a:pt x="906" y="4"/>
                </a:lnTo>
                <a:lnTo>
                  <a:pt x="894" y="8"/>
                </a:lnTo>
                <a:lnTo>
                  <a:pt x="892" y="10"/>
                </a:lnTo>
                <a:lnTo>
                  <a:pt x="890" y="10"/>
                </a:lnTo>
                <a:lnTo>
                  <a:pt x="886" y="12"/>
                </a:lnTo>
                <a:lnTo>
                  <a:pt x="884" y="14"/>
                </a:lnTo>
                <a:lnTo>
                  <a:pt x="882" y="14"/>
                </a:lnTo>
                <a:lnTo>
                  <a:pt x="880" y="16"/>
                </a:lnTo>
                <a:lnTo>
                  <a:pt x="876" y="18"/>
                </a:lnTo>
                <a:lnTo>
                  <a:pt x="874" y="18"/>
                </a:lnTo>
                <a:lnTo>
                  <a:pt x="870" y="22"/>
                </a:lnTo>
                <a:lnTo>
                  <a:pt x="866" y="26"/>
                </a:lnTo>
                <a:lnTo>
                  <a:pt x="864" y="26"/>
                </a:lnTo>
                <a:lnTo>
                  <a:pt x="862" y="28"/>
                </a:lnTo>
                <a:lnTo>
                  <a:pt x="862" y="30"/>
                </a:lnTo>
                <a:lnTo>
                  <a:pt x="860" y="32"/>
                </a:lnTo>
                <a:lnTo>
                  <a:pt x="858" y="34"/>
                </a:lnTo>
                <a:lnTo>
                  <a:pt x="856" y="36"/>
                </a:lnTo>
                <a:lnTo>
                  <a:pt x="856" y="38"/>
                </a:lnTo>
                <a:lnTo>
                  <a:pt x="856" y="40"/>
                </a:lnTo>
                <a:lnTo>
                  <a:pt x="854" y="42"/>
                </a:lnTo>
                <a:lnTo>
                  <a:pt x="854" y="46"/>
                </a:lnTo>
                <a:lnTo>
                  <a:pt x="854" y="52"/>
                </a:lnTo>
                <a:lnTo>
                  <a:pt x="854" y="54"/>
                </a:lnTo>
                <a:lnTo>
                  <a:pt x="856" y="58"/>
                </a:lnTo>
                <a:lnTo>
                  <a:pt x="856" y="60"/>
                </a:lnTo>
                <a:lnTo>
                  <a:pt x="856" y="64"/>
                </a:lnTo>
                <a:lnTo>
                  <a:pt x="858" y="70"/>
                </a:lnTo>
                <a:lnTo>
                  <a:pt x="862" y="76"/>
                </a:lnTo>
                <a:lnTo>
                  <a:pt x="866" y="82"/>
                </a:lnTo>
                <a:lnTo>
                  <a:pt x="878" y="92"/>
                </a:lnTo>
                <a:lnTo>
                  <a:pt x="890" y="100"/>
                </a:lnTo>
                <a:lnTo>
                  <a:pt x="904" y="108"/>
                </a:lnTo>
                <a:lnTo>
                  <a:pt x="906" y="110"/>
                </a:lnTo>
                <a:lnTo>
                  <a:pt x="908" y="110"/>
                </a:lnTo>
                <a:lnTo>
                  <a:pt x="912" y="114"/>
                </a:lnTo>
                <a:lnTo>
                  <a:pt x="914" y="114"/>
                </a:lnTo>
                <a:lnTo>
                  <a:pt x="918" y="118"/>
                </a:lnTo>
                <a:lnTo>
                  <a:pt x="920" y="120"/>
                </a:lnTo>
                <a:lnTo>
                  <a:pt x="924" y="124"/>
                </a:lnTo>
                <a:lnTo>
                  <a:pt x="928" y="130"/>
                </a:lnTo>
                <a:lnTo>
                  <a:pt x="930" y="138"/>
                </a:lnTo>
                <a:lnTo>
                  <a:pt x="932" y="138"/>
                </a:lnTo>
                <a:lnTo>
                  <a:pt x="934" y="146"/>
                </a:lnTo>
                <a:lnTo>
                  <a:pt x="934" y="148"/>
                </a:lnTo>
                <a:lnTo>
                  <a:pt x="934" y="156"/>
                </a:lnTo>
                <a:lnTo>
                  <a:pt x="934" y="168"/>
                </a:lnTo>
                <a:lnTo>
                  <a:pt x="930" y="178"/>
                </a:lnTo>
                <a:lnTo>
                  <a:pt x="926" y="188"/>
                </a:lnTo>
                <a:lnTo>
                  <a:pt x="918" y="196"/>
                </a:lnTo>
                <a:lnTo>
                  <a:pt x="910" y="204"/>
                </a:lnTo>
                <a:lnTo>
                  <a:pt x="902" y="210"/>
                </a:lnTo>
                <a:lnTo>
                  <a:pt x="880" y="222"/>
                </a:lnTo>
                <a:lnTo>
                  <a:pt x="856" y="230"/>
                </a:lnTo>
                <a:lnTo>
                  <a:pt x="832" y="236"/>
                </a:lnTo>
                <a:lnTo>
                  <a:pt x="810" y="240"/>
                </a:lnTo>
                <a:lnTo>
                  <a:pt x="790" y="240"/>
                </a:lnTo>
                <a:lnTo>
                  <a:pt x="770" y="240"/>
                </a:lnTo>
                <a:lnTo>
                  <a:pt x="748" y="236"/>
                </a:lnTo>
                <a:lnTo>
                  <a:pt x="724" y="230"/>
                </a:lnTo>
                <a:lnTo>
                  <a:pt x="700" y="222"/>
                </a:lnTo>
                <a:lnTo>
                  <a:pt x="680" y="210"/>
                </a:lnTo>
                <a:lnTo>
                  <a:pt x="670" y="204"/>
                </a:lnTo>
                <a:lnTo>
                  <a:pt x="662" y="196"/>
                </a:lnTo>
                <a:lnTo>
                  <a:pt x="656" y="188"/>
                </a:lnTo>
                <a:lnTo>
                  <a:pt x="650" y="178"/>
                </a:lnTo>
                <a:lnTo>
                  <a:pt x="648" y="168"/>
                </a:lnTo>
                <a:lnTo>
                  <a:pt x="646" y="156"/>
                </a:lnTo>
                <a:lnTo>
                  <a:pt x="648" y="148"/>
                </a:lnTo>
                <a:lnTo>
                  <a:pt x="648" y="146"/>
                </a:lnTo>
                <a:lnTo>
                  <a:pt x="650" y="138"/>
                </a:lnTo>
                <a:lnTo>
                  <a:pt x="652" y="130"/>
                </a:lnTo>
                <a:lnTo>
                  <a:pt x="656" y="124"/>
                </a:lnTo>
                <a:lnTo>
                  <a:pt x="660" y="120"/>
                </a:lnTo>
                <a:lnTo>
                  <a:pt x="662" y="118"/>
                </a:lnTo>
                <a:lnTo>
                  <a:pt x="666" y="114"/>
                </a:lnTo>
                <a:lnTo>
                  <a:pt x="668" y="114"/>
                </a:lnTo>
                <a:lnTo>
                  <a:pt x="672" y="110"/>
                </a:lnTo>
                <a:lnTo>
                  <a:pt x="674" y="110"/>
                </a:lnTo>
                <a:lnTo>
                  <a:pt x="676" y="108"/>
                </a:lnTo>
                <a:lnTo>
                  <a:pt x="690" y="100"/>
                </a:lnTo>
                <a:lnTo>
                  <a:pt x="702" y="92"/>
                </a:lnTo>
                <a:lnTo>
                  <a:pt x="714" y="82"/>
                </a:lnTo>
                <a:lnTo>
                  <a:pt x="718" y="76"/>
                </a:lnTo>
                <a:lnTo>
                  <a:pt x="722" y="70"/>
                </a:lnTo>
                <a:lnTo>
                  <a:pt x="724" y="64"/>
                </a:lnTo>
                <a:lnTo>
                  <a:pt x="724" y="60"/>
                </a:lnTo>
                <a:lnTo>
                  <a:pt x="726" y="58"/>
                </a:lnTo>
                <a:lnTo>
                  <a:pt x="726" y="54"/>
                </a:lnTo>
                <a:lnTo>
                  <a:pt x="726" y="52"/>
                </a:lnTo>
                <a:lnTo>
                  <a:pt x="726" y="46"/>
                </a:lnTo>
                <a:lnTo>
                  <a:pt x="726" y="42"/>
                </a:lnTo>
                <a:lnTo>
                  <a:pt x="726" y="40"/>
                </a:lnTo>
                <a:lnTo>
                  <a:pt x="724" y="38"/>
                </a:lnTo>
                <a:lnTo>
                  <a:pt x="724" y="36"/>
                </a:lnTo>
                <a:lnTo>
                  <a:pt x="722" y="34"/>
                </a:lnTo>
                <a:lnTo>
                  <a:pt x="722" y="32"/>
                </a:lnTo>
                <a:lnTo>
                  <a:pt x="720" y="30"/>
                </a:lnTo>
                <a:lnTo>
                  <a:pt x="718" y="28"/>
                </a:lnTo>
                <a:lnTo>
                  <a:pt x="716" y="26"/>
                </a:lnTo>
                <a:lnTo>
                  <a:pt x="714" y="26"/>
                </a:lnTo>
                <a:lnTo>
                  <a:pt x="710" y="22"/>
                </a:lnTo>
                <a:lnTo>
                  <a:pt x="706" y="18"/>
                </a:lnTo>
                <a:lnTo>
                  <a:pt x="704" y="18"/>
                </a:lnTo>
                <a:lnTo>
                  <a:pt x="702" y="16"/>
                </a:lnTo>
                <a:lnTo>
                  <a:pt x="700" y="14"/>
                </a:lnTo>
                <a:lnTo>
                  <a:pt x="696" y="14"/>
                </a:lnTo>
                <a:lnTo>
                  <a:pt x="694" y="12"/>
                </a:lnTo>
                <a:lnTo>
                  <a:pt x="692" y="10"/>
                </a:lnTo>
                <a:lnTo>
                  <a:pt x="688" y="10"/>
                </a:lnTo>
                <a:lnTo>
                  <a:pt x="686" y="8"/>
                </a:lnTo>
                <a:lnTo>
                  <a:pt x="674" y="4"/>
                </a:lnTo>
                <a:lnTo>
                  <a:pt x="668" y="2"/>
                </a:lnTo>
                <a:lnTo>
                  <a:pt x="402" y="2"/>
                </a:lnTo>
                <a:lnTo>
                  <a:pt x="264" y="238"/>
                </a:lnTo>
                <a:lnTo>
                  <a:pt x="260" y="260"/>
                </a:lnTo>
                <a:lnTo>
                  <a:pt x="260" y="282"/>
                </a:lnTo>
                <a:lnTo>
                  <a:pt x="260" y="292"/>
                </a:lnTo>
                <a:lnTo>
                  <a:pt x="262" y="300"/>
                </a:lnTo>
                <a:lnTo>
                  <a:pt x="268" y="308"/>
                </a:lnTo>
                <a:lnTo>
                  <a:pt x="274" y="314"/>
                </a:lnTo>
                <a:lnTo>
                  <a:pt x="284" y="318"/>
                </a:lnTo>
                <a:lnTo>
                  <a:pt x="294" y="322"/>
                </a:lnTo>
                <a:lnTo>
                  <a:pt x="302" y="322"/>
                </a:lnTo>
                <a:lnTo>
                  <a:pt x="312" y="322"/>
                </a:lnTo>
                <a:lnTo>
                  <a:pt x="326" y="316"/>
                </a:lnTo>
                <a:lnTo>
                  <a:pt x="342" y="308"/>
                </a:lnTo>
                <a:lnTo>
                  <a:pt x="356" y="298"/>
                </a:lnTo>
                <a:lnTo>
                  <a:pt x="372" y="292"/>
                </a:lnTo>
                <a:lnTo>
                  <a:pt x="380" y="292"/>
                </a:lnTo>
                <a:lnTo>
                  <a:pt x="388" y="292"/>
                </a:lnTo>
                <a:lnTo>
                  <a:pt x="398" y="294"/>
                </a:lnTo>
                <a:lnTo>
                  <a:pt x="408" y="300"/>
                </a:lnTo>
                <a:lnTo>
                  <a:pt x="418" y="306"/>
                </a:lnTo>
                <a:lnTo>
                  <a:pt x="424" y="314"/>
                </a:lnTo>
                <a:lnTo>
                  <a:pt x="430" y="322"/>
                </a:lnTo>
                <a:lnTo>
                  <a:pt x="434" y="332"/>
                </a:lnTo>
                <a:lnTo>
                  <a:pt x="438" y="344"/>
                </a:lnTo>
                <a:lnTo>
                  <a:pt x="438" y="354"/>
                </a:lnTo>
                <a:lnTo>
                  <a:pt x="438" y="380"/>
                </a:lnTo>
                <a:lnTo>
                  <a:pt x="434" y="404"/>
                </a:lnTo>
                <a:lnTo>
                  <a:pt x="426" y="428"/>
                </a:lnTo>
                <a:lnTo>
                  <a:pt x="418" y="448"/>
                </a:lnTo>
                <a:lnTo>
                  <a:pt x="410" y="466"/>
                </a:lnTo>
                <a:lnTo>
                  <a:pt x="398" y="482"/>
                </a:lnTo>
                <a:lnTo>
                  <a:pt x="384" y="500"/>
                </a:lnTo>
                <a:lnTo>
                  <a:pt x="368" y="518"/>
                </a:lnTo>
                <a:lnTo>
                  <a:pt x="348" y="534"/>
                </a:lnTo>
                <a:lnTo>
                  <a:pt x="328" y="548"/>
                </a:lnTo>
                <a:lnTo>
                  <a:pt x="318" y="552"/>
                </a:lnTo>
                <a:lnTo>
                  <a:pt x="306" y="554"/>
                </a:lnTo>
                <a:lnTo>
                  <a:pt x="296" y="556"/>
                </a:lnTo>
                <a:lnTo>
                  <a:pt x="284" y="556"/>
                </a:lnTo>
                <a:lnTo>
                  <a:pt x="274" y="554"/>
                </a:lnTo>
                <a:lnTo>
                  <a:pt x="264" y="548"/>
                </a:lnTo>
                <a:lnTo>
                  <a:pt x="256" y="542"/>
                </a:lnTo>
                <a:lnTo>
                  <a:pt x="248" y="534"/>
                </a:lnTo>
                <a:lnTo>
                  <a:pt x="244" y="528"/>
                </a:lnTo>
                <a:lnTo>
                  <a:pt x="240" y="520"/>
                </a:lnTo>
                <a:lnTo>
                  <a:pt x="238" y="504"/>
                </a:lnTo>
                <a:lnTo>
                  <a:pt x="238" y="486"/>
                </a:lnTo>
                <a:lnTo>
                  <a:pt x="238" y="470"/>
                </a:lnTo>
                <a:lnTo>
                  <a:pt x="234" y="454"/>
                </a:lnTo>
                <a:lnTo>
                  <a:pt x="232" y="446"/>
                </a:lnTo>
                <a:lnTo>
                  <a:pt x="226" y="438"/>
                </a:lnTo>
                <a:lnTo>
                  <a:pt x="218" y="430"/>
                </a:lnTo>
                <a:lnTo>
                  <a:pt x="210" y="424"/>
                </a:lnTo>
                <a:lnTo>
                  <a:pt x="202" y="422"/>
                </a:lnTo>
                <a:lnTo>
                  <a:pt x="194" y="422"/>
                </a:lnTo>
                <a:lnTo>
                  <a:pt x="184" y="424"/>
                </a:lnTo>
                <a:lnTo>
                  <a:pt x="174" y="428"/>
                </a:lnTo>
                <a:lnTo>
                  <a:pt x="156" y="440"/>
                </a:lnTo>
                <a:lnTo>
                  <a:pt x="140" y="454"/>
                </a:lnTo>
                <a:lnTo>
                  <a:pt x="4" y="690"/>
                </a:lnTo>
                <a:lnTo>
                  <a:pt x="0" y="690"/>
                </a:lnTo>
                <a:lnTo>
                  <a:pt x="2" y="694"/>
                </a:lnTo>
                <a:lnTo>
                  <a:pt x="4" y="694"/>
                </a:lnTo>
                <a:lnTo>
                  <a:pt x="132" y="918"/>
                </a:lnTo>
                <a:lnTo>
                  <a:pt x="146" y="930"/>
                </a:lnTo>
                <a:lnTo>
                  <a:pt x="160" y="942"/>
                </a:lnTo>
                <a:lnTo>
                  <a:pt x="176" y="950"/>
                </a:lnTo>
                <a:lnTo>
                  <a:pt x="184" y="954"/>
                </a:lnTo>
                <a:lnTo>
                  <a:pt x="192" y="954"/>
                </a:lnTo>
                <a:lnTo>
                  <a:pt x="198" y="954"/>
                </a:lnTo>
                <a:lnTo>
                  <a:pt x="202" y="952"/>
                </a:lnTo>
                <a:lnTo>
                  <a:pt x="212" y="944"/>
                </a:lnTo>
                <a:lnTo>
                  <a:pt x="220" y="938"/>
                </a:lnTo>
                <a:lnTo>
                  <a:pt x="224" y="930"/>
                </a:lnTo>
                <a:lnTo>
                  <a:pt x="228" y="922"/>
                </a:lnTo>
                <a:lnTo>
                  <a:pt x="230" y="906"/>
                </a:lnTo>
                <a:lnTo>
                  <a:pt x="230" y="890"/>
                </a:lnTo>
                <a:lnTo>
                  <a:pt x="230" y="872"/>
                </a:lnTo>
                <a:lnTo>
                  <a:pt x="234" y="856"/>
                </a:lnTo>
                <a:lnTo>
                  <a:pt x="236" y="848"/>
                </a:lnTo>
                <a:lnTo>
                  <a:pt x="242" y="842"/>
                </a:lnTo>
                <a:lnTo>
                  <a:pt x="248" y="834"/>
                </a:lnTo>
                <a:lnTo>
                  <a:pt x="258" y="828"/>
                </a:lnTo>
                <a:lnTo>
                  <a:pt x="272" y="822"/>
                </a:lnTo>
                <a:lnTo>
                  <a:pt x="286" y="820"/>
                </a:lnTo>
                <a:lnTo>
                  <a:pt x="296" y="820"/>
                </a:lnTo>
                <a:lnTo>
                  <a:pt x="304" y="822"/>
                </a:lnTo>
                <a:lnTo>
                  <a:pt x="322" y="828"/>
                </a:lnTo>
                <a:lnTo>
                  <a:pt x="340" y="838"/>
                </a:lnTo>
                <a:lnTo>
                  <a:pt x="358" y="852"/>
                </a:lnTo>
                <a:lnTo>
                  <a:pt x="372" y="866"/>
                </a:lnTo>
                <a:lnTo>
                  <a:pt x="386" y="882"/>
                </a:lnTo>
                <a:lnTo>
                  <a:pt x="398" y="896"/>
                </a:lnTo>
                <a:lnTo>
                  <a:pt x="406" y="910"/>
                </a:lnTo>
                <a:lnTo>
                  <a:pt x="414" y="928"/>
                </a:lnTo>
                <a:lnTo>
                  <a:pt x="424" y="948"/>
                </a:lnTo>
                <a:lnTo>
                  <a:pt x="430" y="972"/>
                </a:lnTo>
                <a:lnTo>
                  <a:pt x="434" y="996"/>
                </a:lnTo>
                <a:lnTo>
                  <a:pt x="436" y="1022"/>
                </a:lnTo>
                <a:lnTo>
                  <a:pt x="434" y="1032"/>
                </a:lnTo>
                <a:lnTo>
                  <a:pt x="432" y="1044"/>
                </a:lnTo>
                <a:lnTo>
                  <a:pt x="428" y="1054"/>
                </a:lnTo>
                <a:lnTo>
                  <a:pt x="422" y="1062"/>
                </a:lnTo>
                <a:lnTo>
                  <a:pt x="414" y="1070"/>
                </a:lnTo>
                <a:lnTo>
                  <a:pt x="404" y="1076"/>
                </a:lnTo>
                <a:lnTo>
                  <a:pt x="390" y="1082"/>
                </a:lnTo>
                <a:lnTo>
                  <a:pt x="376" y="1084"/>
                </a:lnTo>
                <a:lnTo>
                  <a:pt x="366" y="1084"/>
                </a:lnTo>
                <a:lnTo>
                  <a:pt x="354" y="1080"/>
                </a:lnTo>
                <a:lnTo>
                  <a:pt x="336" y="1070"/>
                </a:lnTo>
                <a:lnTo>
                  <a:pt x="318" y="1060"/>
                </a:lnTo>
                <a:lnTo>
                  <a:pt x="308" y="1056"/>
                </a:lnTo>
                <a:lnTo>
                  <a:pt x="296" y="1054"/>
                </a:lnTo>
                <a:lnTo>
                  <a:pt x="284" y="1056"/>
                </a:lnTo>
                <a:lnTo>
                  <a:pt x="270" y="1062"/>
                </a:lnTo>
                <a:lnTo>
                  <a:pt x="264" y="1068"/>
                </a:lnTo>
                <a:lnTo>
                  <a:pt x="258" y="1076"/>
                </a:lnTo>
                <a:lnTo>
                  <a:pt x="256" y="1086"/>
                </a:lnTo>
                <a:lnTo>
                  <a:pt x="256" y="1096"/>
                </a:lnTo>
                <a:lnTo>
                  <a:pt x="258" y="1120"/>
                </a:lnTo>
                <a:lnTo>
                  <a:pt x="262" y="1142"/>
                </a:lnTo>
                <a:lnTo>
                  <a:pt x="402" y="1382"/>
                </a:lnTo>
                <a:lnTo>
                  <a:pt x="1200" y="1382"/>
                </a:lnTo>
                <a:lnTo>
                  <a:pt x="1600" y="690"/>
                </a:lnTo>
                <a:lnTo>
                  <a:pt x="1200" y="0"/>
                </a:lnTo>
                <a:lnTo>
                  <a:pt x="1200" y="2"/>
                </a:lnTo>
                <a:close/>
              </a:path>
            </a:pathLst>
          </a:custGeom>
          <a:solidFill>
            <a:srgbClr val="CCCCFF">
              <a:alpha val="79608"/>
            </a:srgbClr>
          </a:solidFill>
          <a:ln w="28575" cap="flat" cmpd="sng">
            <a:solidFill>
              <a:schemeClr val="tx2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GB" sz="180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0" name="Freeform 3">
            <a:extLst>
              <a:ext uri="{FF2B5EF4-FFF2-40B4-BE49-F238E27FC236}">
                <a16:creationId xmlns:a16="http://schemas.microsoft.com/office/drawing/2014/main" xmlns="" id="{2BDB6506-47AF-4F06-946E-B58E11B04035}"/>
              </a:ext>
            </a:extLst>
          </p:cNvPr>
          <p:cNvSpPr>
            <a:spLocks/>
          </p:cNvSpPr>
          <p:nvPr/>
        </p:nvSpPr>
        <p:spPr bwMode="auto">
          <a:xfrm>
            <a:off x="5880884" y="5244611"/>
            <a:ext cx="1636437" cy="1326879"/>
          </a:xfrm>
          <a:custGeom>
            <a:avLst/>
            <a:gdLst>
              <a:gd name="T0" fmla="*/ 2147483647 w 1632"/>
              <a:gd name="T1" fmla="*/ 2147483647 h 1386"/>
              <a:gd name="T2" fmla="*/ 2147483647 w 1632"/>
              <a:gd name="T3" fmla="*/ 2147483647 h 1386"/>
              <a:gd name="T4" fmla="*/ 2147483647 w 1632"/>
              <a:gd name="T5" fmla="*/ 2147483647 h 1386"/>
              <a:gd name="T6" fmla="*/ 2147483647 w 1632"/>
              <a:gd name="T7" fmla="*/ 2147483647 h 1386"/>
              <a:gd name="T8" fmla="*/ 2147483647 w 1632"/>
              <a:gd name="T9" fmla="*/ 2147483647 h 1386"/>
              <a:gd name="T10" fmla="*/ 2147483647 w 1632"/>
              <a:gd name="T11" fmla="*/ 2147483647 h 1386"/>
              <a:gd name="T12" fmla="*/ 2147483647 w 1632"/>
              <a:gd name="T13" fmla="*/ 2147483647 h 1386"/>
              <a:gd name="T14" fmla="*/ 2147483647 w 1632"/>
              <a:gd name="T15" fmla="*/ 2147483647 h 1386"/>
              <a:gd name="T16" fmla="*/ 2147483647 w 1632"/>
              <a:gd name="T17" fmla="*/ 2147483647 h 1386"/>
              <a:gd name="T18" fmla="*/ 2147483647 w 1632"/>
              <a:gd name="T19" fmla="*/ 2147483647 h 1386"/>
              <a:gd name="T20" fmla="*/ 2147483647 w 1632"/>
              <a:gd name="T21" fmla="*/ 2147483647 h 1386"/>
              <a:gd name="T22" fmla="*/ 2147483647 w 1632"/>
              <a:gd name="T23" fmla="*/ 2147483647 h 1386"/>
              <a:gd name="T24" fmla="*/ 2147483647 w 1632"/>
              <a:gd name="T25" fmla="*/ 0 h 1386"/>
              <a:gd name="T26" fmla="*/ 2147483647 w 1632"/>
              <a:gd name="T27" fmla="*/ 2147483647 h 1386"/>
              <a:gd name="T28" fmla="*/ 2147483647 w 1632"/>
              <a:gd name="T29" fmla="*/ 2147483647 h 1386"/>
              <a:gd name="T30" fmla="*/ 2147483647 w 1632"/>
              <a:gd name="T31" fmla="*/ 2147483647 h 1386"/>
              <a:gd name="T32" fmla="*/ 2147483647 w 1632"/>
              <a:gd name="T33" fmla="*/ 2147483647 h 1386"/>
              <a:gd name="T34" fmla="*/ 2147483647 w 1632"/>
              <a:gd name="T35" fmla="*/ 2147483647 h 1386"/>
              <a:gd name="T36" fmla="*/ 2147483647 w 1632"/>
              <a:gd name="T37" fmla="*/ 2147483647 h 1386"/>
              <a:gd name="T38" fmla="*/ 2147483647 w 1632"/>
              <a:gd name="T39" fmla="*/ 2147483647 h 1386"/>
              <a:gd name="T40" fmla="*/ 2147483647 w 1632"/>
              <a:gd name="T41" fmla="*/ 2147483647 h 1386"/>
              <a:gd name="T42" fmla="*/ 2147483647 w 1632"/>
              <a:gd name="T43" fmla="*/ 2147483647 h 1386"/>
              <a:gd name="T44" fmla="*/ 2147483647 w 1632"/>
              <a:gd name="T45" fmla="*/ 2147483647 h 1386"/>
              <a:gd name="T46" fmla="*/ 2147483647 w 1632"/>
              <a:gd name="T47" fmla="*/ 2147483647 h 1386"/>
              <a:gd name="T48" fmla="*/ 2147483647 w 1632"/>
              <a:gd name="T49" fmla="*/ 2147483647 h 1386"/>
              <a:gd name="T50" fmla="*/ 2147483647 w 1632"/>
              <a:gd name="T51" fmla="*/ 2147483647 h 1386"/>
              <a:gd name="T52" fmla="*/ 2147483647 w 1632"/>
              <a:gd name="T53" fmla="*/ 2147483647 h 1386"/>
              <a:gd name="T54" fmla="*/ 2147483647 w 1632"/>
              <a:gd name="T55" fmla="*/ 2147483647 h 1386"/>
              <a:gd name="T56" fmla="*/ 2147483647 w 1632"/>
              <a:gd name="T57" fmla="*/ 2147483647 h 1386"/>
              <a:gd name="T58" fmla="*/ 2147483647 w 1632"/>
              <a:gd name="T59" fmla="*/ 2147483647 h 1386"/>
              <a:gd name="T60" fmla="*/ 2147483647 w 1632"/>
              <a:gd name="T61" fmla="*/ 2147483647 h 1386"/>
              <a:gd name="T62" fmla="*/ 2147483647 w 1632"/>
              <a:gd name="T63" fmla="*/ 2147483647 h 1386"/>
              <a:gd name="T64" fmla="*/ 2147483647 w 1632"/>
              <a:gd name="T65" fmla="*/ 2147483647 h 1386"/>
              <a:gd name="T66" fmla="*/ 2147483647 w 1632"/>
              <a:gd name="T67" fmla="*/ 2147483647 h 1386"/>
              <a:gd name="T68" fmla="*/ 2147483647 w 1632"/>
              <a:gd name="T69" fmla="*/ 2147483647 h 1386"/>
              <a:gd name="T70" fmla="*/ 2147483647 w 1632"/>
              <a:gd name="T71" fmla="*/ 2147483647 h 1386"/>
              <a:gd name="T72" fmla="*/ 2147483647 w 1632"/>
              <a:gd name="T73" fmla="*/ 2147483647 h 1386"/>
              <a:gd name="T74" fmla="*/ 2147483647 w 1632"/>
              <a:gd name="T75" fmla="*/ 2147483647 h 1386"/>
              <a:gd name="T76" fmla="*/ 2147483647 w 1632"/>
              <a:gd name="T77" fmla="*/ 2147483647 h 1386"/>
              <a:gd name="T78" fmla="*/ 2147483647 w 1632"/>
              <a:gd name="T79" fmla="*/ 2147483647 h 1386"/>
              <a:gd name="T80" fmla="*/ 2147483647 w 1632"/>
              <a:gd name="T81" fmla="*/ 2147483647 h 1386"/>
              <a:gd name="T82" fmla="*/ 2147483647 w 1632"/>
              <a:gd name="T83" fmla="*/ 2147483647 h 1386"/>
              <a:gd name="T84" fmla="*/ 2147483647 w 1632"/>
              <a:gd name="T85" fmla="*/ 2147483647 h 1386"/>
              <a:gd name="T86" fmla="*/ 2147483647 w 1632"/>
              <a:gd name="T87" fmla="*/ 2147483647 h 1386"/>
              <a:gd name="T88" fmla="*/ 2147483647 w 1632"/>
              <a:gd name="T89" fmla="*/ 2147483647 h 1386"/>
              <a:gd name="T90" fmla="*/ 2147483647 w 1632"/>
              <a:gd name="T91" fmla="*/ 2147483647 h 1386"/>
              <a:gd name="T92" fmla="*/ 2147483647 w 1632"/>
              <a:gd name="T93" fmla="*/ 2147483647 h 1386"/>
              <a:gd name="T94" fmla="*/ 2147483647 w 1632"/>
              <a:gd name="T95" fmla="*/ 2147483647 h 1386"/>
              <a:gd name="T96" fmla="*/ 2147483647 w 1632"/>
              <a:gd name="T97" fmla="*/ 2147483647 h 1386"/>
              <a:gd name="T98" fmla="*/ 2147483647 w 1632"/>
              <a:gd name="T99" fmla="*/ 2147483647 h 1386"/>
              <a:gd name="T100" fmla="*/ 2147483647 w 1632"/>
              <a:gd name="T101" fmla="*/ 2147483647 h 1386"/>
              <a:gd name="T102" fmla="*/ 2147483647 w 1632"/>
              <a:gd name="T103" fmla="*/ 2147483647 h 138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0" t="0" r="r" b="b"/>
            <a:pathLst>
              <a:path w="1632" h="1386">
                <a:moveTo>
                  <a:pt x="1576" y="390"/>
                </a:moveTo>
                <a:lnTo>
                  <a:pt x="1576" y="390"/>
                </a:lnTo>
                <a:lnTo>
                  <a:pt x="1588" y="388"/>
                </a:lnTo>
                <a:lnTo>
                  <a:pt x="1602" y="382"/>
                </a:lnTo>
                <a:lnTo>
                  <a:pt x="1610" y="376"/>
                </a:lnTo>
                <a:lnTo>
                  <a:pt x="1618" y="368"/>
                </a:lnTo>
                <a:lnTo>
                  <a:pt x="1624" y="360"/>
                </a:lnTo>
                <a:lnTo>
                  <a:pt x="1628" y="350"/>
                </a:lnTo>
                <a:lnTo>
                  <a:pt x="1630" y="338"/>
                </a:lnTo>
                <a:lnTo>
                  <a:pt x="1632" y="328"/>
                </a:lnTo>
                <a:lnTo>
                  <a:pt x="1632" y="302"/>
                </a:lnTo>
                <a:lnTo>
                  <a:pt x="1626" y="278"/>
                </a:lnTo>
                <a:lnTo>
                  <a:pt x="1620" y="254"/>
                </a:lnTo>
                <a:lnTo>
                  <a:pt x="1612" y="234"/>
                </a:lnTo>
                <a:lnTo>
                  <a:pt x="1602" y="216"/>
                </a:lnTo>
                <a:lnTo>
                  <a:pt x="1594" y="202"/>
                </a:lnTo>
                <a:lnTo>
                  <a:pt x="1584" y="188"/>
                </a:lnTo>
                <a:lnTo>
                  <a:pt x="1570" y="172"/>
                </a:lnTo>
                <a:lnTo>
                  <a:pt x="1556" y="158"/>
                </a:lnTo>
                <a:lnTo>
                  <a:pt x="1540" y="146"/>
                </a:lnTo>
                <a:lnTo>
                  <a:pt x="1522" y="136"/>
                </a:lnTo>
                <a:lnTo>
                  <a:pt x="1504" y="128"/>
                </a:lnTo>
                <a:lnTo>
                  <a:pt x="1496" y="126"/>
                </a:lnTo>
                <a:lnTo>
                  <a:pt x="1486" y="126"/>
                </a:lnTo>
                <a:lnTo>
                  <a:pt x="1474" y="128"/>
                </a:lnTo>
                <a:lnTo>
                  <a:pt x="1460" y="134"/>
                </a:lnTo>
                <a:lnTo>
                  <a:pt x="1452" y="140"/>
                </a:lnTo>
                <a:lnTo>
                  <a:pt x="1444" y="148"/>
                </a:lnTo>
                <a:lnTo>
                  <a:pt x="1440" y="154"/>
                </a:lnTo>
                <a:lnTo>
                  <a:pt x="1436" y="162"/>
                </a:lnTo>
                <a:lnTo>
                  <a:pt x="1434" y="178"/>
                </a:lnTo>
                <a:lnTo>
                  <a:pt x="1434" y="196"/>
                </a:lnTo>
                <a:lnTo>
                  <a:pt x="1434" y="212"/>
                </a:lnTo>
                <a:lnTo>
                  <a:pt x="1432" y="228"/>
                </a:lnTo>
                <a:lnTo>
                  <a:pt x="1428" y="236"/>
                </a:lnTo>
                <a:lnTo>
                  <a:pt x="1422" y="244"/>
                </a:lnTo>
                <a:lnTo>
                  <a:pt x="1416" y="250"/>
                </a:lnTo>
                <a:lnTo>
                  <a:pt x="1406" y="258"/>
                </a:lnTo>
                <a:lnTo>
                  <a:pt x="1400" y="260"/>
                </a:lnTo>
                <a:lnTo>
                  <a:pt x="1392" y="260"/>
                </a:lnTo>
                <a:lnTo>
                  <a:pt x="1384" y="260"/>
                </a:lnTo>
                <a:lnTo>
                  <a:pt x="1376" y="258"/>
                </a:lnTo>
                <a:lnTo>
                  <a:pt x="1360" y="248"/>
                </a:lnTo>
                <a:lnTo>
                  <a:pt x="1344" y="236"/>
                </a:lnTo>
                <a:lnTo>
                  <a:pt x="1330" y="224"/>
                </a:lnTo>
                <a:lnTo>
                  <a:pt x="1200" y="0"/>
                </a:lnTo>
                <a:lnTo>
                  <a:pt x="936" y="0"/>
                </a:lnTo>
                <a:lnTo>
                  <a:pt x="914" y="8"/>
                </a:lnTo>
                <a:lnTo>
                  <a:pt x="890" y="18"/>
                </a:lnTo>
                <a:lnTo>
                  <a:pt x="880" y="24"/>
                </a:lnTo>
                <a:lnTo>
                  <a:pt x="872" y="32"/>
                </a:lnTo>
                <a:lnTo>
                  <a:pt x="866" y="40"/>
                </a:lnTo>
                <a:lnTo>
                  <a:pt x="864" y="48"/>
                </a:lnTo>
                <a:lnTo>
                  <a:pt x="866" y="60"/>
                </a:lnTo>
                <a:lnTo>
                  <a:pt x="868" y="70"/>
                </a:lnTo>
                <a:lnTo>
                  <a:pt x="872" y="78"/>
                </a:lnTo>
                <a:lnTo>
                  <a:pt x="876" y="84"/>
                </a:lnTo>
                <a:lnTo>
                  <a:pt x="890" y="96"/>
                </a:lnTo>
                <a:lnTo>
                  <a:pt x="904" y="104"/>
                </a:lnTo>
                <a:lnTo>
                  <a:pt x="918" y="112"/>
                </a:lnTo>
                <a:lnTo>
                  <a:pt x="932" y="122"/>
                </a:lnTo>
                <a:lnTo>
                  <a:pt x="936" y="130"/>
                </a:lnTo>
                <a:lnTo>
                  <a:pt x="940" y="138"/>
                </a:lnTo>
                <a:lnTo>
                  <a:pt x="944" y="146"/>
                </a:lnTo>
                <a:lnTo>
                  <a:pt x="944" y="158"/>
                </a:lnTo>
                <a:lnTo>
                  <a:pt x="944" y="170"/>
                </a:lnTo>
                <a:lnTo>
                  <a:pt x="940" y="180"/>
                </a:lnTo>
                <a:lnTo>
                  <a:pt x="936" y="190"/>
                </a:lnTo>
                <a:lnTo>
                  <a:pt x="928" y="198"/>
                </a:lnTo>
                <a:lnTo>
                  <a:pt x="920" y="206"/>
                </a:lnTo>
                <a:lnTo>
                  <a:pt x="912" y="212"/>
                </a:lnTo>
                <a:lnTo>
                  <a:pt x="890" y="224"/>
                </a:lnTo>
                <a:lnTo>
                  <a:pt x="866" y="232"/>
                </a:lnTo>
                <a:lnTo>
                  <a:pt x="842" y="238"/>
                </a:lnTo>
                <a:lnTo>
                  <a:pt x="820" y="242"/>
                </a:lnTo>
                <a:lnTo>
                  <a:pt x="800" y="242"/>
                </a:lnTo>
                <a:lnTo>
                  <a:pt x="782" y="242"/>
                </a:lnTo>
                <a:lnTo>
                  <a:pt x="758" y="238"/>
                </a:lnTo>
                <a:lnTo>
                  <a:pt x="734" y="232"/>
                </a:lnTo>
                <a:lnTo>
                  <a:pt x="710" y="224"/>
                </a:lnTo>
                <a:lnTo>
                  <a:pt x="690" y="212"/>
                </a:lnTo>
                <a:lnTo>
                  <a:pt x="680" y="206"/>
                </a:lnTo>
                <a:lnTo>
                  <a:pt x="672" y="198"/>
                </a:lnTo>
                <a:lnTo>
                  <a:pt x="666" y="190"/>
                </a:lnTo>
                <a:lnTo>
                  <a:pt x="660" y="180"/>
                </a:lnTo>
                <a:lnTo>
                  <a:pt x="658" y="170"/>
                </a:lnTo>
                <a:lnTo>
                  <a:pt x="656" y="158"/>
                </a:lnTo>
                <a:lnTo>
                  <a:pt x="658" y="146"/>
                </a:lnTo>
                <a:lnTo>
                  <a:pt x="660" y="138"/>
                </a:lnTo>
                <a:lnTo>
                  <a:pt x="664" y="130"/>
                </a:lnTo>
                <a:lnTo>
                  <a:pt x="670" y="122"/>
                </a:lnTo>
                <a:lnTo>
                  <a:pt x="682" y="112"/>
                </a:lnTo>
                <a:lnTo>
                  <a:pt x="696" y="104"/>
                </a:lnTo>
                <a:lnTo>
                  <a:pt x="712" y="96"/>
                </a:lnTo>
                <a:lnTo>
                  <a:pt x="724" y="84"/>
                </a:lnTo>
                <a:lnTo>
                  <a:pt x="730" y="78"/>
                </a:lnTo>
                <a:lnTo>
                  <a:pt x="732" y="70"/>
                </a:lnTo>
                <a:lnTo>
                  <a:pt x="736" y="60"/>
                </a:lnTo>
                <a:lnTo>
                  <a:pt x="736" y="48"/>
                </a:lnTo>
                <a:lnTo>
                  <a:pt x="734" y="40"/>
                </a:lnTo>
                <a:lnTo>
                  <a:pt x="728" y="32"/>
                </a:lnTo>
                <a:lnTo>
                  <a:pt x="720" y="24"/>
                </a:lnTo>
                <a:lnTo>
                  <a:pt x="710" y="18"/>
                </a:lnTo>
                <a:lnTo>
                  <a:pt x="688" y="8"/>
                </a:lnTo>
                <a:lnTo>
                  <a:pt x="666" y="0"/>
                </a:lnTo>
                <a:lnTo>
                  <a:pt x="402" y="0"/>
                </a:lnTo>
                <a:lnTo>
                  <a:pt x="248" y="268"/>
                </a:lnTo>
                <a:lnTo>
                  <a:pt x="242" y="290"/>
                </a:lnTo>
                <a:lnTo>
                  <a:pt x="240" y="314"/>
                </a:lnTo>
                <a:lnTo>
                  <a:pt x="240" y="326"/>
                </a:lnTo>
                <a:lnTo>
                  <a:pt x="242" y="336"/>
                </a:lnTo>
                <a:lnTo>
                  <a:pt x="248" y="344"/>
                </a:lnTo>
                <a:lnTo>
                  <a:pt x="254" y="350"/>
                </a:lnTo>
                <a:lnTo>
                  <a:pt x="264" y="356"/>
                </a:lnTo>
                <a:lnTo>
                  <a:pt x="274" y="358"/>
                </a:lnTo>
                <a:lnTo>
                  <a:pt x="284" y="358"/>
                </a:lnTo>
                <a:lnTo>
                  <a:pt x="292" y="358"/>
                </a:lnTo>
                <a:lnTo>
                  <a:pt x="308" y="352"/>
                </a:lnTo>
                <a:lnTo>
                  <a:pt x="322" y="344"/>
                </a:lnTo>
                <a:lnTo>
                  <a:pt x="336" y="336"/>
                </a:lnTo>
                <a:lnTo>
                  <a:pt x="352" y="330"/>
                </a:lnTo>
                <a:lnTo>
                  <a:pt x="360" y="328"/>
                </a:lnTo>
                <a:lnTo>
                  <a:pt x="370" y="328"/>
                </a:lnTo>
                <a:lnTo>
                  <a:pt x="378" y="332"/>
                </a:lnTo>
                <a:lnTo>
                  <a:pt x="390" y="336"/>
                </a:lnTo>
                <a:lnTo>
                  <a:pt x="398" y="342"/>
                </a:lnTo>
                <a:lnTo>
                  <a:pt x="406" y="350"/>
                </a:lnTo>
                <a:lnTo>
                  <a:pt x="412" y="358"/>
                </a:lnTo>
                <a:lnTo>
                  <a:pt x="416" y="368"/>
                </a:lnTo>
                <a:lnTo>
                  <a:pt x="418" y="380"/>
                </a:lnTo>
                <a:lnTo>
                  <a:pt x="420" y="392"/>
                </a:lnTo>
                <a:lnTo>
                  <a:pt x="418" y="416"/>
                </a:lnTo>
                <a:lnTo>
                  <a:pt x="414" y="440"/>
                </a:lnTo>
                <a:lnTo>
                  <a:pt x="408" y="464"/>
                </a:lnTo>
                <a:lnTo>
                  <a:pt x="400" y="486"/>
                </a:lnTo>
                <a:lnTo>
                  <a:pt x="390" y="502"/>
                </a:lnTo>
                <a:lnTo>
                  <a:pt x="380" y="518"/>
                </a:lnTo>
                <a:lnTo>
                  <a:pt x="366" y="536"/>
                </a:lnTo>
                <a:lnTo>
                  <a:pt x="348" y="554"/>
                </a:lnTo>
                <a:lnTo>
                  <a:pt x="330" y="570"/>
                </a:lnTo>
                <a:lnTo>
                  <a:pt x="308" y="584"/>
                </a:lnTo>
                <a:lnTo>
                  <a:pt x="298" y="588"/>
                </a:lnTo>
                <a:lnTo>
                  <a:pt x="288" y="592"/>
                </a:lnTo>
                <a:lnTo>
                  <a:pt x="276" y="592"/>
                </a:lnTo>
                <a:lnTo>
                  <a:pt x="266" y="592"/>
                </a:lnTo>
                <a:lnTo>
                  <a:pt x="256" y="590"/>
                </a:lnTo>
                <a:lnTo>
                  <a:pt x="246" y="586"/>
                </a:lnTo>
                <a:lnTo>
                  <a:pt x="236" y="578"/>
                </a:lnTo>
                <a:lnTo>
                  <a:pt x="230" y="572"/>
                </a:lnTo>
                <a:lnTo>
                  <a:pt x="224" y="564"/>
                </a:lnTo>
                <a:lnTo>
                  <a:pt x="222" y="556"/>
                </a:lnTo>
                <a:lnTo>
                  <a:pt x="218" y="540"/>
                </a:lnTo>
                <a:lnTo>
                  <a:pt x="218" y="522"/>
                </a:lnTo>
                <a:lnTo>
                  <a:pt x="218" y="506"/>
                </a:lnTo>
                <a:lnTo>
                  <a:pt x="216" y="490"/>
                </a:lnTo>
                <a:lnTo>
                  <a:pt x="212" y="482"/>
                </a:lnTo>
                <a:lnTo>
                  <a:pt x="206" y="474"/>
                </a:lnTo>
                <a:lnTo>
                  <a:pt x="200" y="468"/>
                </a:lnTo>
                <a:lnTo>
                  <a:pt x="190" y="460"/>
                </a:lnTo>
                <a:lnTo>
                  <a:pt x="182" y="458"/>
                </a:lnTo>
                <a:lnTo>
                  <a:pt x="172" y="458"/>
                </a:lnTo>
                <a:lnTo>
                  <a:pt x="162" y="462"/>
                </a:lnTo>
                <a:lnTo>
                  <a:pt x="152" y="466"/>
                </a:lnTo>
                <a:lnTo>
                  <a:pt x="132" y="480"/>
                </a:lnTo>
                <a:lnTo>
                  <a:pt x="116" y="496"/>
                </a:lnTo>
                <a:lnTo>
                  <a:pt x="4" y="688"/>
                </a:lnTo>
                <a:lnTo>
                  <a:pt x="2" y="688"/>
                </a:lnTo>
                <a:lnTo>
                  <a:pt x="0" y="694"/>
                </a:lnTo>
                <a:lnTo>
                  <a:pt x="400" y="1386"/>
                </a:lnTo>
                <a:lnTo>
                  <a:pt x="1200" y="1386"/>
                </a:lnTo>
                <a:lnTo>
                  <a:pt x="1600" y="694"/>
                </a:lnTo>
                <a:lnTo>
                  <a:pt x="1598" y="688"/>
                </a:lnTo>
                <a:lnTo>
                  <a:pt x="1458" y="448"/>
                </a:lnTo>
                <a:lnTo>
                  <a:pt x="1454" y="426"/>
                </a:lnTo>
                <a:lnTo>
                  <a:pt x="1452" y="402"/>
                </a:lnTo>
                <a:lnTo>
                  <a:pt x="1454" y="392"/>
                </a:lnTo>
                <a:lnTo>
                  <a:pt x="1456" y="382"/>
                </a:lnTo>
                <a:lnTo>
                  <a:pt x="1460" y="374"/>
                </a:lnTo>
                <a:lnTo>
                  <a:pt x="1466" y="368"/>
                </a:lnTo>
                <a:lnTo>
                  <a:pt x="1482" y="362"/>
                </a:lnTo>
                <a:lnTo>
                  <a:pt x="1496" y="360"/>
                </a:lnTo>
                <a:lnTo>
                  <a:pt x="1508" y="360"/>
                </a:lnTo>
                <a:lnTo>
                  <a:pt x="1518" y="364"/>
                </a:lnTo>
                <a:lnTo>
                  <a:pt x="1536" y="374"/>
                </a:lnTo>
                <a:lnTo>
                  <a:pt x="1556" y="384"/>
                </a:lnTo>
                <a:lnTo>
                  <a:pt x="1566" y="388"/>
                </a:lnTo>
                <a:lnTo>
                  <a:pt x="1576" y="390"/>
                </a:lnTo>
                <a:close/>
              </a:path>
            </a:pathLst>
          </a:custGeom>
          <a:solidFill>
            <a:srgbClr val="7DD4FF"/>
          </a:solidFill>
          <a:ln w="28575" cap="flat" cmpd="sng">
            <a:solidFill>
              <a:srgbClr val="5F5F5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GB" sz="180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1" name="Freeform 4">
            <a:extLst>
              <a:ext uri="{FF2B5EF4-FFF2-40B4-BE49-F238E27FC236}">
                <a16:creationId xmlns:a16="http://schemas.microsoft.com/office/drawing/2014/main" xmlns="" id="{439F41E4-FC38-4EED-8C2D-3BE9202128BF}"/>
              </a:ext>
            </a:extLst>
          </p:cNvPr>
          <p:cNvSpPr>
            <a:spLocks/>
          </p:cNvSpPr>
          <p:nvPr/>
        </p:nvSpPr>
        <p:spPr bwMode="auto">
          <a:xfrm>
            <a:off x="4688424" y="4265017"/>
            <a:ext cx="1607728" cy="1661074"/>
          </a:xfrm>
          <a:custGeom>
            <a:avLst/>
            <a:gdLst>
              <a:gd name="T0" fmla="*/ 2147483647 w 1616"/>
              <a:gd name="T1" fmla="*/ 2147483647 h 1618"/>
              <a:gd name="T2" fmla="*/ 2147483647 w 1616"/>
              <a:gd name="T3" fmla="*/ 2147483647 h 1618"/>
              <a:gd name="T4" fmla="*/ 2147483647 w 1616"/>
              <a:gd name="T5" fmla="*/ 2147483647 h 1618"/>
              <a:gd name="T6" fmla="*/ 2147483647 w 1616"/>
              <a:gd name="T7" fmla="*/ 2147483647 h 1618"/>
              <a:gd name="T8" fmla="*/ 2147483647 w 1616"/>
              <a:gd name="T9" fmla="*/ 2147483647 h 1618"/>
              <a:gd name="T10" fmla="*/ 2147483647 w 1616"/>
              <a:gd name="T11" fmla="*/ 2147483647 h 1618"/>
              <a:gd name="T12" fmla="*/ 2147483647 w 1616"/>
              <a:gd name="T13" fmla="*/ 2147483647 h 1618"/>
              <a:gd name="T14" fmla="*/ 2147483647 w 1616"/>
              <a:gd name="T15" fmla="*/ 2147483647 h 1618"/>
              <a:gd name="T16" fmla="*/ 2147483647 w 1616"/>
              <a:gd name="T17" fmla="*/ 2147483647 h 1618"/>
              <a:gd name="T18" fmla="*/ 2147483647 w 1616"/>
              <a:gd name="T19" fmla="*/ 2147483647 h 1618"/>
              <a:gd name="T20" fmla="*/ 2147483647 w 1616"/>
              <a:gd name="T21" fmla="*/ 2147483647 h 1618"/>
              <a:gd name="T22" fmla="*/ 2147483647 w 1616"/>
              <a:gd name="T23" fmla="*/ 2147483647 h 1618"/>
              <a:gd name="T24" fmla="*/ 2147483647 w 1616"/>
              <a:gd name="T25" fmla="*/ 2147483647 h 1618"/>
              <a:gd name="T26" fmla="*/ 2147483647 w 1616"/>
              <a:gd name="T27" fmla="*/ 2147483647 h 1618"/>
              <a:gd name="T28" fmla="*/ 2147483647 w 1616"/>
              <a:gd name="T29" fmla="*/ 2147483647 h 1618"/>
              <a:gd name="T30" fmla="*/ 2147483647 w 1616"/>
              <a:gd name="T31" fmla="*/ 2147483647 h 1618"/>
              <a:gd name="T32" fmla="*/ 2147483647 w 1616"/>
              <a:gd name="T33" fmla="*/ 2147483647 h 1618"/>
              <a:gd name="T34" fmla="*/ 2147483647 w 1616"/>
              <a:gd name="T35" fmla="*/ 2147483647 h 1618"/>
              <a:gd name="T36" fmla="*/ 2147483647 w 1616"/>
              <a:gd name="T37" fmla="*/ 2147483647 h 1618"/>
              <a:gd name="T38" fmla="*/ 2147483647 w 1616"/>
              <a:gd name="T39" fmla="*/ 2147483647 h 1618"/>
              <a:gd name="T40" fmla="*/ 2147483647 w 1616"/>
              <a:gd name="T41" fmla="*/ 2147483647 h 1618"/>
              <a:gd name="T42" fmla="*/ 2147483647 w 1616"/>
              <a:gd name="T43" fmla="*/ 2147483647 h 1618"/>
              <a:gd name="T44" fmla="*/ 2147483647 w 1616"/>
              <a:gd name="T45" fmla="*/ 2147483647 h 1618"/>
              <a:gd name="T46" fmla="*/ 2147483647 w 1616"/>
              <a:gd name="T47" fmla="*/ 2147483647 h 1618"/>
              <a:gd name="T48" fmla="*/ 2147483647 w 1616"/>
              <a:gd name="T49" fmla="*/ 2147483647 h 1618"/>
              <a:gd name="T50" fmla="*/ 2147483647 w 1616"/>
              <a:gd name="T51" fmla="*/ 2147483647 h 1618"/>
              <a:gd name="T52" fmla="*/ 2147483647 w 1616"/>
              <a:gd name="T53" fmla="*/ 2147483647 h 1618"/>
              <a:gd name="T54" fmla="*/ 2147483647 w 1616"/>
              <a:gd name="T55" fmla="*/ 2147483647 h 1618"/>
              <a:gd name="T56" fmla="*/ 2147483647 w 1616"/>
              <a:gd name="T57" fmla="*/ 2147483647 h 1618"/>
              <a:gd name="T58" fmla="*/ 2147483647 w 1616"/>
              <a:gd name="T59" fmla="*/ 2147483647 h 1618"/>
              <a:gd name="T60" fmla="*/ 2147483647 w 1616"/>
              <a:gd name="T61" fmla="*/ 2147483647 h 1618"/>
              <a:gd name="T62" fmla="*/ 2147483647 w 1616"/>
              <a:gd name="T63" fmla="*/ 2147483647 h 1618"/>
              <a:gd name="T64" fmla="*/ 2147483647 w 1616"/>
              <a:gd name="T65" fmla="*/ 2147483647 h 1618"/>
              <a:gd name="T66" fmla="*/ 2147483647 w 1616"/>
              <a:gd name="T67" fmla="*/ 2147483647 h 1618"/>
              <a:gd name="T68" fmla="*/ 2147483647 w 1616"/>
              <a:gd name="T69" fmla="*/ 2147483647 h 1618"/>
              <a:gd name="T70" fmla="*/ 2147483647 w 1616"/>
              <a:gd name="T71" fmla="*/ 2147483647 h 1618"/>
              <a:gd name="T72" fmla="*/ 2147483647 w 1616"/>
              <a:gd name="T73" fmla="*/ 2147483647 h 1618"/>
              <a:gd name="T74" fmla="*/ 2147483647 w 1616"/>
              <a:gd name="T75" fmla="*/ 2147483647 h 1618"/>
              <a:gd name="T76" fmla="*/ 2147483647 w 1616"/>
              <a:gd name="T77" fmla="*/ 2147483647 h 1618"/>
              <a:gd name="T78" fmla="*/ 2147483647 w 1616"/>
              <a:gd name="T79" fmla="*/ 2147483647 h 1618"/>
              <a:gd name="T80" fmla="*/ 2147483647 w 1616"/>
              <a:gd name="T81" fmla="*/ 2147483647 h 1618"/>
              <a:gd name="T82" fmla="*/ 2147483647 w 1616"/>
              <a:gd name="T83" fmla="*/ 2147483647 h 1618"/>
              <a:gd name="T84" fmla="*/ 2147483647 w 1616"/>
              <a:gd name="T85" fmla="*/ 0 h 1618"/>
              <a:gd name="T86" fmla="*/ 2147483647 w 1616"/>
              <a:gd name="T87" fmla="*/ 2147483647 h 1618"/>
              <a:gd name="T88" fmla="*/ 2147483647 w 1616"/>
              <a:gd name="T89" fmla="*/ 2147483647 h 1618"/>
              <a:gd name="T90" fmla="*/ 2147483647 w 1616"/>
              <a:gd name="T91" fmla="*/ 2147483647 h 1618"/>
              <a:gd name="T92" fmla="*/ 2147483647 w 1616"/>
              <a:gd name="T93" fmla="*/ 2147483647 h 1618"/>
              <a:gd name="T94" fmla="*/ 2147483647 w 1616"/>
              <a:gd name="T95" fmla="*/ 2147483647 h 1618"/>
              <a:gd name="T96" fmla="*/ 2147483647 w 1616"/>
              <a:gd name="T97" fmla="*/ 2147483647 h 1618"/>
              <a:gd name="T98" fmla="*/ 2147483647 w 1616"/>
              <a:gd name="T99" fmla="*/ 2147483647 h 1618"/>
              <a:gd name="T100" fmla="*/ 2147483647 w 1616"/>
              <a:gd name="T101" fmla="*/ 2147483647 h 1618"/>
              <a:gd name="T102" fmla="*/ 2147483647 w 1616"/>
              <a:gd name="T103" fmla="*/ 2147483647 h 1618"/>
              <a:gd name="T104" fmla="*/ 2147483647 w 1616"/>
              <a:gd name="T105" fmla="*/ 2147483647 h 1618"/>
              <a:gd name="T106" fmla="*/ 2147483647 w 1616"/>
              <a:gd name="T107" fmla="*/ 2147483647 h 1618"/>
              <a:gd name="T108" fmla="*/ 2147483647 w 1616"/>
              <a:gd name="T109" fmla="*/ 2147483647 h 1618"/>
              <a:gd name="T110" fmla="*/ 2147483647 w 1616"/>
              <a:gd name="T111" fmla="*/ 2147483647 h 1618"/>
              <a:gd name="T112" fmla="*/ 2147483647 w 1616"/>
              <a:gd name="T113" fmla="*/ 2147483647 h 1618"/>
              <a:gd name="T114" fmla="*/ 2147483647 w 1616"/>
              <a:gd name="T115" fmla="*/ 2147483647 h 1618"/>
              <a:gd name="T116" fmla="*/ 0 w 1616"/>
              <a:gd name="T117" fmla="*/ 2147483647 h 1618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0" t="0" r="r" b="b"/>
            <a:pathLst>
              <a:path w="1616" h="1618">
                <a:moveTo>
                  <a:pt x="1312" y="1426"/>
                </a:moveTo>
                <a:lnTo>
                  <a:pt x="1312" y="1426"/>
                </a:lnTo>
                <a:lnTo>
                  <a:pt x="1328" y="1410"/>
                </a:lnTo>
                <a:lnTo>
                  <a:pt x="1348" y="1396"/>
                </a:lnTo>
                <a:lnTo>
                  <a:pt x="1358" y="1392"/>
                </a:lnTo>
                <a:lnTo>
                  <a:pt x="1368" y="1388"/>
                </a:lnTo>
                <a:lnTo>
                  <a:pt x="1378" y="1388"/>
                </a:lnTo>
                <a:lnTo>
                  <a:pt x="1386" y="1390"/>
                </a:lnTo>
                <a:lnTo>
                  <a:pt x="1396" y="1398"/>
                </a:lnTo>
                <a:lnTo>
                  <a:pt x="1402" y="1404"/>
                </a:lnTo>
                <a:lnTo>
                  <a:pt x="1408" y="1412"/>
                </a:lnTo>
                <a:lnTo>
                  <a:pt x="1412" y="1420"/>
                </a:lnTo>
                <a:lnTo>
                  <a:pt x="1414" y="1436"/>
                </a:lnTo>
                <a:lnTo>
                  <a:pt x="1414" y="1452"/>
                </a:lnTo>
                <a:lnTo>
                  <a:pt x="1414" y="1470"/>
                </a:lnTo>
                <a:lnTo>
                  <a:pt x="1418" y="1486"/>
                </a:lnTo>
                <a:lnTo>
                  <a:pt x="1420" y="1494"/>
                </a:lnTo>
                <a:lnTo>
                  <a:pt x="1426" y="1502"/>
                </a:lnTo>
                <a:lnTo>
                  <a:pt x="1432" y="1508"/>
                </a:lnTo>
                <a:lnTo>
                  <a:pt x="1442" y="1516"/>
                </a:lnTo>
                <a:lnTo>
                  <a:pt x="1452" y="1520"/>
                </a:lnTo>
                <a:lnTo>
                  <a:pt x="1462" y="1522"/>
                </a:lnTo>
                <a:lnTo>
                  <a:pt x="1472" y="1522"/>
                </a:lnTo>
                <a:lnTo>
                  <a:pt x="1484" y="1522"/>
                </a:lnTo>
                <a:lnTo>
                  <a:pt x="1494" y="1518"/>
                </a:lnTo>
                <a:lnTo>
                  <a:pt x="1504" y="1514"/>
                </a:lnTo>
                <a:lnTo>
                  <a:pt x="1526" y="1500"/>
                </a:lnTo>
                <a:lnTo>
                  <a:pt x="1544" y="1484"/>
                </a:lnTo>
                <a:lnTo>
                  <a:pt x="1562" y="1466"/>
                </a:lnTo>
                <a:lnTo>
                  <a:pt x="1576" y="1448"/>
                </a:lnTo>
                <a:lnTo>
                  <a:pt x="1586" y="1432"/>
                </a:lnTo>
                <a:lnTo>
                  <a:pt x="1596" y="1416"/>
                </a:lnTo>
                <a:lnTo>
                  <a:pt x="1604" y="1394"/>
                </a:lnTo>
                <a:lnTo>
                  <a:pt x="1610" y="1370"/>
                </a:lnTo>
                <a:lnTo>
                  <a:pt x="1614" y="1346"/>
                </a:lnTo>
                <a:lnTo>
                  <a:pt x="1616" y="1322"/>
                </a:lnTo>
                <a:lnTo>
                  <a:pt x="1614" y="1310"/>
                </a:lnTo>
                <a:lnTo>
                  <a:pt x="1612" y="1298"/>
                </a:lnTo>
                <a:lnTo>
                  <a:pt x="1608" y="1288"/>
                </a:lnTo>
                <a:lnTo>
                  <a:pt x="1602" y="1280"/>
                </a:lnTo>
                <a:lnTo>
                  <a:pt x="1594" y="1272"/>
                </a:lnTo>
                <a:lnTo>
                  <a:pt x="1586" y="1266"/>
                </a:lnTo>
                <a:lnTo>
                  <a:pt x="1574" y="1262"/>
                </a:lnTo>
                <a:lnTo>
                  <a:pt x="1566" y="1258"/>
                </a:lnTo>
                <a:lnTo>
                  <a:pt x="1556" y="1258"/>
                </a:lnTo>
                <a:lnTo>
                  <a:pt x="1548" y="1260"/>
                </a:lnTo>
                <a:lnTo>
                  <a:pt x="1532" y="1266"/>
                </a:lnTo>
                <a:lnTo>
                  <a:pt x="1518" y="1274"/>
                </a:lnTo>
                <a:lnTo>
                  <a:pt x="1504" y="1282"/>
                </a:lnTo>
                <a:lnTo>
                  <a:pt x="1488" y="1288"/>
                </a:lnTo>
                <a:lnTo>
                  <a:pt x="1480" y="1288"/>
                </a:lnTo>
                <a:lnTo>
                  <a:pt x="1470" y="1288"/>
                </a:lnTo>
                <a:lnTo>
                  <a:pt x="1460" y="1286"/>
                </a:lnTo>
                <a:lnTo>
                  <a:pt x="1450" y="1280"/>
                </a:lnTo>
                <a:lnTo>
                  <a:pt x="1444" y="1274"/>
                </a:lnTo>
                <a:lnTo>
                  <a:pt x="1438" y="1266"/>
                </a:lnTo>
                <a:lnTo>
                  <a:pt x="1436" y="1256"/>
                </a:lnTo>
                <a:lnTo>
                  <a:pt x="1436" y="1244"/>
                </a:lnTo>
                <a:lnTo>
                  <a:pt x="1438" y="1220"/>
                </a:lnTo>
                <a:lnTo>
                  <a:pt x="1444" y="1198"/>
                </a:lnTo>
                <a:lnTo>
                  <a:pt x="1598" y="930"/>
                </a:lnTo>
                <a:lnTo>
                  <a:pt x="1600" y="926"/>
                </a:lnTo>
                <a:lnTo>
                  <a:pt x="1596" y="926"/>
                </a:lnTo>
                <a:lnTo>
                  <a:pt x="1462" y="694"/>
                </a:lnTo>
                <a:lnTo>
                  <a:pt x="1446" y="678"/>
                </a:lnTo>
                <a:lnTo>
                  <a:pt x="1426" y="664"/>
                </a:lnTo>
                <a:lnTo>
                  <a:pt x="1414" y="658"/>
                </a:lnTo>
                <a:lnTo>
                  <a:pt x="1404" y="656"/>
                </a:lnTo>
                <a:lnTo>
                  <a:pt x="1394" y="654"/>
                </a:lnTo>
                <a:lnTo>
                  <a:pt x="1386" y="658"/>
                </a:lnTo>
                <a:lnTo>
                  <a:pt x="1376" y="664"/>
                </a:lnTo>
                <a:lnTo>
                  <a:pt x="1368" y="672"/>
                </a:lnTo>
                <a:lnTo>
                  <a:pt x="1364" y="678"/>
                </a:lnTo>
                <a:lnTo>
                  <a:pt x="1360" y="686"/>
                </a:lnTo>
                <a:lnTo>
                  <a:pt x="1358" y="702"/>
                </a:lnTo>
                <a:lnTo>
                  <a:pt x="1358" y="720"/>
                </a:lnTo>
                <a:lnTo>
                  <a:pt x="1358" y="736"/>
                </a:lnTo>
                <a:lnTo>
                  <a:pt x="1354" y="752"/>
                </a:lnTo>
                <a:lnTo>
                  <a:pt x="1352" y="760"/>
                </a:lnTo>
                <a:lnTo>
                  <a:pt x="1346" y="768"/>
                </a:lnTo>
                <a:lnTo>
                  <a:pt x="1340" y="776"/>
                </a:lnTo>
                <a:lnTo>
                  <a:pt x="1330" y="782"/>
                </a:lnTo>
                <a:lnTo>
                  <a:pt x="1320" y="786"/>
                </a:lnTo>
                <a:lnTo>
                  <a:pt x="1310" y="790"/>
                </a:lnTo>
                <a:lnTo>
                  <a:pt x="1300" y="790"/>
                </a:lnTo>
                <a:lnTo>
                  <a:pt x="1288" y="788"/>
                </a:lnTo>
                <a:lnTo>
                  <a:pt x="1278" y="784"/>
                </a:lnTo>
                <a:lnTo>
                  <a:pt x="1268" y="780"/>
                </a:lnTo>
                <a:lnTo>
                  <a:pt x="1246" y="768"/>
                </a:lnTo>
                <a:lnTo>
                  <a:pt x="1228" y="752"/>
                </a:lnTo>
                <a:lnTo>
                  <a:pt x="1210" y="734"/>
                </a:lnTo>
                <a:lnTo>
                  <a:pt x="1196" y="716"/>
                </a:lnTo>
                <a:lnTo>
                  <a:pt x="1186" y="700"/>
                </a:lnTo>
                <a:lnTo>
                  <a:pt x="1176" y="682"/>
                </a:lnTo>
                <a:lnTo>
                  <a:pt x="1168" y="660"/>
                </a:lnTo>
                <a:lnTo>
                  <a:pt x="1162" y="638"/>
                </a:lnTo>
                <a:lnTo>
                  <a:pt x="1156" y="612"/>
                </a:lnTo>
                <a:lnTo>
                  <a:pt x="1156" y="588"/>
                </a:lnTo>
                <a:lnTo>
                  <a:pt x="1158" y="576"/>
                </a:lnTo>
                <a:lnTo>
                  <a:pt x="1160" y="566"/>
                </a:lnTo>
                <a:lnTo>
                  <a:pt x="1164" y="556"/>
                </a:lnTo>
                <a:lnTo>
                  <a:pt x="1170" y="546"/>
                </a:lnTo>
                <a:lnTo>
                  <a:pt x="1178" y="538"/>
                </a:lnTo>
                <a:lnTo>
                  <a:pt x="1186" y="532"/>
                </a:lnTo>
                <a:lnTo>
                  <a:pt x="1198" y="528"/>
                </a:lnTo>
                <a:lnTo>
                  <a:pt x="1206" y="526"/>
                </a:lnTo>
                <a:lnTo>
                  <a:pt x="1216" y="524"/>
                </a:lnTo>
                <a:lnTo>
                  <a:pt x="1224" y="526"/>
                </a:lnTo>
                <a:lnTo>
                  <a:pt x="1240" y="532"/>
                </a:lnTo>
                <a:lnTo>
                  <a:pt x="1254" y="540"/>
                </a:lnTo>
                <a:lnTo>
                  <a:pt x="1268" y="548"/>
                </a:lnTo>
                <a:lnTo>
                  <a:pt x="1284" y="554"/>
                </a:lnTo>
                <a:lnTo>
                  <a:pt x="1292" y="556"/>
                </a:lnTo>
                <a:lnTo>
                  <a:pt x="1302" y="554"/>
                </a:lnTo>
                <a:lnTo>
                  <a:pt x="1312" y="552"/>
                </a:lnTo>
                <a:lnTo>
                  <a:pt x="1322" y="546"/>
                </a:lnTo>
                <a:lnTo>
                  <a:pt x="1328" y="540"/>
                </a:lnTo>
                <a:lnTo>
                  <a:pt x="1334" y="532"/>
                </a:lnTo>
                <a:lnTo>
                  <a:pt x="1336" y="522"/>
                </a:lnTo>
                <a:lnTo>
                  <a:pt x="1336" y="510"/>
                </a:lnTo>
                <a:lnTo>
                  <a:pt x="1334" y="484"/>
                </a:lnTo>
                <a:lnTo>
                  <a:pt x="1328" y="462"/>
                </a:lnTo>
                <a:lnTo>
                  <a:pt x="1198" y="238"/>
                </a:lnTo>
                <a:lnTo>
                  <a:pt x="924" y="238"/>
                </a:lnTo>
                <a:lnTo>
                  <a:pt x="902" y="230"/>
                </a:lnTo>
                <a:lnTo>
                  <a:pt x="898" y="228"/>
                </a:lnTo>
                <a:lnTo>
                  <a:pt x="896" y="226"/>
                </a:lnTo>
                <a:lnTo>
                  <a:pt x="894" y="226"/>
                </a:lnTo>
                <a:lnTo>
                  <a:pt x="892" y="224"/>
                </a:lnTo>
                <a:lnTo>
                  <a:pt x="890" y="224"/>
                </a:lnTo>
                <a:lnTo>
                  <a:pt x="888" y="222"/>
                </a:lnTo>
                <a:lnTo>
                  <a:pt x="886" y="220"/>
                </a:lnTo>
                <a:lnTo>
                  <a:pt x="884" y="220"/>
                </a:lnTo>
                <a:lnTo>
                  <a:pt x="882" y="218"/>
                </a:lnTo>
                <a:lnTo>
                  <a:pt x="880" y="216"/>
                </a:lnTo>
                <a:lnTo>
                  <a:pt x="878" y="214"/>
                </a:lnTo>
                <a:lnTo>
                  <a:pt x="876" y="212"/>
                </a:lnTo>
                <a:lnTo>
                  <a:pt x="874" y="210"/>
                </a:lnTo>
                <a:lnTo>
                  <a:pt x="874" y="208"/>
                </a:lnTo>
                <a:lnTo>
                  <a:pt x="872" y="206"/>
                </a:lnTo>
                <a:lnTo>
                  <a:pt x="870" y="204"/>
                </a:lnTo>
                <a:lnTo>
                  <a:pt x="870" y="202"/>
                </a:lnTo>
                <a:lnTo>
                  <a:pt x="868" y="200"/>
                </a:lnTo>
                <a:lnTo>
                  <a:pt x="868" y="198"/>
                </a:lnTo>
                <a:lnTo>
                  <a:pt x="868" y="194"/>
                </a:lnTo>
                <a:lnTo>
                  <a:pt x="870" y="182"/>
                </a:lnTo>
                <a:lnTo>
                  <a:pt x="872" y="172"/>
                </a:lnTo>
                <a:lnTo>
                  <a:pt x="876" y="164"/>
                </a:lnTo>
                <a:lnTo>
                  <a:pt x="880" y="158"/>
                </a:lnTo>
                <a:lnTo>
                  <a:pt x="894" y="148"/>
                </a:lnTo>
                <a:lnTo>
                  <a:pt x="908" y="138"/>
                </a:lnTo>
                <a:lnTo>
                  <a:pt x="922" y="130"/>
                </a:lnTo>
                <a:lnTo>
                  <a:pt x="936" y="120"/>
                </a:lnTo>
                <a:lnTo>
                  <a:pt x="940" y="114"/>
                </a:lnTo>
                <a:lnTo>
                  <a:pt x="944" y="106"/>
                </a:lnTo>
                <a:lnTo>
                  <a:pt x="948" y="96"/>
                </a:lnTo>
                <a:lnTo>
                  <a:pt x="948" y="84"/>
                </a:lnTo>
                <a:lnTo>
                  <a:pt x="948" y="74"/>
                </a:lnTo>
                <a:lnTo>
                  <a:pt x="944" y="64"/>
                </a:lnTo>
                <a:lnTo>
                  <a:pt x="940" y="54"/>
                </a:lnTo>
                <a:lnTo>
                  <a:pt x="932" y="46"/>
                </a:lnTo>
                <a:lnTo>
                  <a:pt x="924" y="38"/>
                </a:lnTo>
                <a:lnTo>
                  <a:pt x="916" y="30"/>
                </a:lnTo>
                <a:lnTo>
                  <a:pt x="894" y="18"/>
                </a:lnTo>
                <a:lnTo>
                  <a:pt x="870" y="10"/>
                </a:lnTo>
                <a:lnTo>
                  <a:pt x="846" y="4"/>
                </a:lnTo>
                <a:lnTo>
                  <a:pt x="824" y="2"/>
                </a:lnTo>
                <a:lnTo>
                  <a:pt x="804" y="0"/>
                </a:lnTo>
                <a:lnTo>
                  <a:pt x="786" y="2"/>
                </a:lnTo>
                <a:lnTo>
                  <a:pt x="762" y="4"/>
                </a:lnTo>
                <a:lnTo>
                  <a:pt x="738" y="10"/>
                </a:lnTo>
                <a:lnTo>
                  <a:pt x="714" y="18"/>
                </a:lnTo>
                <a:lnTo>
                  <a:pt x="694" y="30"/>
                </a:lnTo>
                <a:lnTo>
                  <a:pt x="684" y="38"/>
                </a:lnTo>
                <a:lnTo>
                  <a:pt x="676" y="46"/>
                </a:lnTo>
                <a:lnTo>
                  <a:pt x="670" y="54"/>
                </a:lnTo>
                <a:lnTo>
                  <a:pt x="664" y="64"/>
                </a:lnTo>
                <a:lnTo>
                  <a:pt x="662" y="74"/>
                </a:lnTo>
                <a:lnTo>
                  <a:pt x="660" y="84"/>
                </a:lnTo>
                <a:lnTo>
                  <a:pt x="662" y="96"/>
                </a:lnTo>
                <a:lnTo>
                  <a:pt x="664" y="106"/>
                </a:lnTo>
                <a:lnTo>
                  <a:pt x="668" y="114"/>
                </a:lnTo>
                <a:lnTo>
                  <a:pt x="674" y="120"/>
                </a:lnTo>
                <a:lnTo>
                  <a:pt x="686" y="130"/>
                </a:lnTo>
                <a:lnTo>
                  <a:pt x="700" y="138"/>
                </a:lnTo>
                <a:lnTo>
                  <a:pt x="716" y="148"/>
                </a:lnTo>
                <a:lnTo>
                  <a:pt x="728" y="158"/>
                </a:lnTo>
                <a:lnTo>
                  <a:pt x="734" y="164"/>
                </a:lnTo>
                <a:lnTo>
                  <a:pt x="736" y="172"/>
                </a:lnTo>
                <a:lnTo>
                  <a:pt x="740" y="182"/>
                </a:lnTo>
                <a:lnTo>
                  <a:pt x="740" y="194"/>
                </a:lnTo>
                <a:lnTo>
                  <a:pt x="740" y="198"/>
                </a:lnTo>
                <a:lnTo>
                  <a:pt x="740" y="200"/>
                </a:lnTo>
                <a:lnTo>
                  <a:pt x="740" y="202"/>
                </a:lnTo>
                <a:lnTo>
                  <a:pt x="738" y="204"/>
                </a:lnTo>
                <a:lnTo>
                  <a:pt x="738" y="206"/>
                </a:lnTo>
                <a:lnTo>
                  <a:pt x="736" y="206"/>
                </a:lnTo>
                <a:lnTo>
                  <a:pt x="736" y="208"/>
                </a:lnTo>
                <a:lnTo>
                  <a:pt x="734" y="210"/>
                </a:lnTo>
                <a:lnTo>
                  <a:pt x="734" y="212"/>
                </a:lnTo>
                <a:lnTo>
                  <a:pt x="732" y="212"/>
                </a:lnTo>
                <a:lnTo>
                  <a:pt x="730" y="214"/>
                </a:lnTo>
                <a:lnTo>
                  <a:pt x="730" y="216"/>
                </a:lnTo>
                <a:lnTo>
                  <a:pt x="726" y="218"/>
                </a:lnTo>
                <a:lnTo>
                  <a:pt x="724" y="220"/>
                </a:lnTo>
                <a:lnTo>
                  <a:pt x="722" y="220"/>
                </a:lnTo>
                <a:lnTo>
                  <a:pt x="720" y="222"/>
                </a:lnTo>
                <a:lnTo>
                  <a:pt x="718" y="224"/>
                </a:lnTo>
                <a:lnTo>
                  <a:pt x="716" y="224"/>
                </a:lnTo>
                <a:lnTo>
                  <a:pt x="714" y="226"/>
                </a:lnTo>
                <a:lnTo>
                  <a:pt x="712" y="226"/>
                </a:lnTo>
                <a:lnTo>
                  <a:pt x="710" y="228"/>
                </a:lnTo>
                <a:lnTo>
                  <a:pt x="708" y="230"/>
                </a:lnTo>
                <a:lnTo>
                  <a:pt x="706" y="230"/>
                </a:lnTo>
                <a:lnTo>
                  <a:pt x="684" y="238"/>
                </a:lnTo>
                <a:lnTo>
                  <a:pt x="400" y="238"/>
                </a:lnTo>
                <a:lnTo>
                  <a:pt x="398" y="236"/>
                </a:lnTo>
                <a:lnTo>
                  <a:pt x="0" y="926"/>
                </a:lnTo>
                <a:lnTo>
                  <a:pt x="400" y="1618"/>
                </a:lnTo>
                <a:lnTo>
                  <a:pt x="1198" y="1618"/>
                </a:lnTo>
                <a:lnTo>
                  <a:pt x="1200" y="1618"/>
                </a:lnTo>
                <a:lnTo>
                  <a:pt x="1312" y="1426"/>
                </a:lnTo>
                <a:close/>
              </a:path>
            </a:pathLst>
          </a:custGeom>
          <a:solidFill>
            <a:srgbClr val="95F3F1"/>
          </a:solidFill>
          <a:ln w="28575" cap="flat" cmpd="sng">
            <a:solidFill>
              <a:srgbClr val="5F5F5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GB" sz="180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2" name="Freeform 2">
            <a:extLst>
              <a:ext uri="{FF2B5EF4-FFF2-40B4-BE49-F238E27FC236}">
                <a16:creationId xmlns:a16="http://schemas.microsoft.com/office/drawing/2014/main" xmlns="" id="{3CAEAD48-5DE8-41BD-9AEE-8BACE784A4BA}"/>
              </a:ext>
            </a:extLst>
          </p:cNvPr>
          <p:cNvSpPr>
            <a:spLocks/>
          </p:cNvSpPr>
          <p:nvPr/>
        </p:nvSpPr>
        <p:spPr bwMode="auto">
          <a:xfrm>
            <a:off x="5844733" y="3572395"/>
            <a:ext cx="1681894" cy="1909863"/>
          </a:xfrm>
          <a:custGeom>
            <a:avLst/>
            <a:gdLst>
              <a:gd name="T0" fmla="*/ 2147483647 w 1690"/>
              <a:gd name="T1" fmla="*/ 2147483647 h 1862"/>
              <a:gd name="T2" fmla="*/ 2147483647 w 1690"/>
              <a:gd name="T3" fmla="*/ 2147483647 h 1862"/>
              <a:gd name="T4" fmla="*/ 2147483647 w 1690"/>
              <a:gd name="T5" fmla="*/ 2147483647 h 1862"/>
              <a:gd name="T6" fmla="*/ 2147483647 w 1690"/>
              <a:gd name="T7" fmla="*/ 2147483647 h 1862"/>
              <a:gd name="T8" fmla="*/ 2147483647 w 1690"/>
              <a:gd name="T9" fmla="*/ 0 h 1862"/>
              <a:gd name="T10" fmla="*/ 2147483647 w 1690"/>
              <a:gd name="T11" fmla="*/ 2147483647 h 1862"/>
              <a:gd name="T12" fmla="*/ 2147483647 w 1690"/>
              <a:gd name="T13" fmla="*/ 2147483647 h 1862"/>
              <a:gd name="T14" fmla="*/ 2147483647 w 1690"/>
              <a:gd name="T15" fmla="*/ 2147483647 h 1862"/>
              <a:gd name="T16" fmla="*/ 2147483647 w 1690"/>
              <a:gd name="T17" fmla="*/ 2147483647 h 1862"/>
              <a:gd name="T18" fmla="*/ 2147483647 w 1690"/>
              <a:gd name="T19" fmla="*/ 2147483647 h 1862"/>
              <a:gd name="T20" fmla="*/ 2147483647 w 1690"/>
              <a:gd name="T21" fmla="*/ 2147483647 h 1862"/>
              <a:gd name="T22" fmla="*/ 2147483647 w 1690"/>
              <a:gd name="T23" fmla="*/ 2147483647 h 1862"/>
              <a:gd name="T24" fmla="*/ 2147483647 w 1690"/>
              <a:gd name="T25" fmla="*/ 2147483647 h 1862"/>
              <a:gd name="T26" fmla="*/ 2147483647 w 1690"/>
              <a:gd name="T27" fmla="*/ 2147483647 h 1862"/>
              <a:gd name="T28" fmla="*/ 0 w 1690"/>
              <a:gd name="T29" fmla="*/ 2147483647 h 1862"/>
              <a:gd name="T30" fmla="*/ 2147483647 w 1690"/>
              <a:gd name="T31" fmla="*/ 2147483647 h 1862"/>
              <a:gd name="T32" fmla="*/ 2147483647 w 1690"/>
              <a:gd name="T33" fmla="*/ 2147483647 h 1862"/>
              <a:gd name="T34" fmla="*/ 2147483647 w 1690"/>
              <a:gd name="T35" fmla="*/ 2147483647 h 1862"/>
              <a:gd name="T36" fmla="*/ 2147483647 w 1690"/>
              <a:gd name="T37" fmla="*/ 2147483647 h 1862"/>
              <a:gd name="T38" fmla="*/ 2147483647 w 1690"/>
              <a:gd name="T39" fmla="*/ 2147483647 h 1862"/>
              <a:gd name="T40" fmla="*/ 2147483647 w 1690"/>
              <a:gd name="T41" fmla="*/ 2147483647 h 1862"/>
              <a:gd name="T42" fmla="*/ 2147483647 w 1690"/>
              <a:gd name="T43" fmla="*/ 2147483647 h 1862"/>
              <a:gd name="T44" fmla="*/ 2147483647 w 1690"/>
              <a:gd name="T45" fmla="*/ 2147483647 h 1862"/>
              <a:gd name="T46" fmla="*/ 2147483647 w 1690"/>
              <a:gd name="T47" fmla="*/ 2147483647 h 1862"/>
              <a:gd name="T48" fmla="*/ 2147483647 w 1690"/>
              <a:gd name="T49" fmla="*/ 2147483647 h 1862"/>
              <a:gd name="T50" fmla="*/ 2147483647 w 1690"/>
              <a:gd name="T51" fmla="*/ 2147483647 h 1862"/>
              <a:gd name="T52" fmla="*/ 2147483647 w 1690"/>
              <a:gd name="T53" fmla="*/ 2147483647 h 1862"/>
              <a:gd name="T54" fmla="*/ 2147483647 w 1690"/>
              <a:gd name="T55" fmla="*/ 2147483647 h 1862"/>
              <a:gd name="T56" fmla="*/ 2147483647 w 1690"/>
              <a:gd name="T57" fmla="*/ 2147483647 h 1862"/>
              <a:gd name="T58" fmla="*/ 2147483647 w 1690"/>
              <a:gd name="T59" fmla="*/ 2147483647 h 1862"/>
              <a:gd name="T60" fmla="*/ 2147483647 w 1690"/>
              <a:gd name="T61" fmla="*/ 2147483647 h 1862"/>
              <a:gd name="T62" fmla="*/ 2147483647 w 1690"/>
              <a:gd name="T63" fmla="*/ 2147483647 h 1862"/>
              <a:gd name="T64" fmla="*/ 2147483647 w 1690"/>
              <a:gd name="T65" fmla="*/ 2147483647 h 1862"/>
              <a:gd name="T66" fmla="*/ 2147483647 w 1690"/>
              <a:gd name="T67" fmla="*/ 2147483647 h 1862"/>
              <a:gd name="T68" fmla="*/ 2147483647 w 1690"/>
              <a:gd name="T69" fmla="*/ 2147483647 h 1862"/>
              <a:gd name="T70" fmla="*/ 2147483647 w 1690"/>
              <a:gd name="T71" fmla="*/ 2147483647 h 1862"/>
              <a:gd name="T72" fmla="*/ 2147483647 w 1690"/>
              <a:gd name="T73" fmla="*/ 2147483647 h 1862"/>
              <a:gd name="T74" fmla="*/ 2147483647 w 1690"/>
              <a:gd name="T75" fmla="*/ 2147483647 h 1862"/>
              <a:gd name="T76" fmla="*/ 2147483647 w 1690"/>
              <a:gd name="T77" fmla="*/ 2147483647 h 1862"/>
              <a:gd name="T78" fmla="*/ 2147483647 w 1690"/>
              <a:gd name="T79" fmla="*/ 2147483647 h 1862"/>
              <a:gd name="T80" fmla="*/ 2147483647 w 1690"/>
              <a:gd name="T81" fmla="*/ 2147483647 h 1862"/>
              <a:gd name="T82" fmla="*/ 2147483647 w 1690"/>
              <a:gd name="T83" fmla="*/ 2147483647 h 1862"/>
              <a:gd name="T84" fmla="*/ 2147483647 w 1690"/>
              <a:gd name="T85" fmla="*/ 2147483647 h 1862"/>
              <a:gd name="T86" fmla="*/ 2147483647 w 1690"/>
              <a:gd name="T87" fmla="*/ 2147483647 h 1862"/>
              <a:gd name="T88" fmla="*/ 2147483647 w 1690"/>
              <a:gd name="T89" fmla="*/ 2147483647 h 1862"/>
              <a:gd name="T90" fmla="*/ 2147483647 w 1690"/>
              <a:gd name="T91" fmla="*/ 2147483647 h 1862"/>
              <a:gd name="T92" fmla="*/ 2147483647 w 1690"/>
              <a:gd name="T93" fmla="*/ 2147483647 h 1862"/>
              <a:gd name="T94" fmla="*/ 2147483647 w 1690"/>
              <a:gd name="T95" fmla="*/ 2147483647 h 1862"/>
              <a:gd name="T96" fmla="*/ 2147483647 w 1690"/>
              <a:gd name="T97" fmla="*/ 2147483647 h 1862"/>
              <a:gd name="T98" fmla="*/ 2147483647 w 1690"/>
              <a:gd name="T99" fmla="*/ 2147483647 h 1862"/>
              <a:gd name="T100" fmla="*/ 2147483647 w 1690"/>
              <a:gd name="T101" fmla="*/ 2147483647 h 1862"/>
              <a:gd name="T102" fmla="*/ 2147483647 w 1690"/>
              <a:gd name="T103" fmla="*/ 2147483647 h 1862"/>
              <a:gd name="T104" fmla="*/ 2147483647 w 1690"/>
              <a:gd name="T105" fmla="*/ 2147483647 h 1862"/>
              <a:gd name="T106" fmla="*/ 2147483647 w 1690"/>
              <a:gd name="T107" fmla="*/ 2147483647 h 1862"/>
              <a:gd name="T108" fmla="*/ 2147483647 w 1690"/>
              <a:gd name="T109" fmla="*/ 2147483647 h 1862"/>
              <a:gd name="T110" fmla="*/ 2147483647 w 1690"/>
              <a:gd name="T111" fmla="*/ 2147483647 h 1862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0" t="0" r="r" b="b"/>
            <a:pathLst>
              <a:path w="1690" h="1862">
                <a:moveTo>
                  <a:pt x="982" y="242"/>
                </a:moveTo>
                <a:lnTo>
                  <a:pt x="982" y="242"/>
                </a:lnTo>
                <a:lnTo>
                  <a:pt x="960" y="236"/>
                </a:lnTo>
                <a:lnTo>
                  <a:pt x="936" y="224"/>
                </a:lnTo>
                <a:lnTo>
                  <a:pt x="926" y="218"/>
                </a:lnTo>
                <a:lnTo>
                  <a:pt x="918" y="212"/>
                </a:lnTo>
                <a:lnTo>
                  <a:pt x="912" y="202"/>
                </a:lnTo>
                <a:lnTo>
                  <a:pt x="910" y="194"/>
                </a:lnTo>
                <a:lnTo>
                  <a:pt x="912" y="182"/>
                </a:lnTo>
                <a:lnTo>
                  <a:pt x="914" y="172"/>
                </a:lnTo>
                <a:lnTo>
                  <a:pt x="918" y="164"/>
                </a:lnTo>
                <a:lnTo>
                  <a:pt x="922" y="158"/>
                </a:lnTo>
                <a:lnTo>
                  <a:pt x="936" y="146"/>
                </a:lnTo>
                <a:lnTo>
                  <a:pt x="950" y="138"/>
                </a:lnTo>
                <a:lnTo>
                  <a:pt x="964" y="130"/>
                </a:lnTo>
                <a:lnTo>
                  <a:pt x="978" y="120"/>
                </a:lnTo>
                <a:lnTo>
                  <a:pt x="982" y="112"/>
                </a:lnTo>
                <a:lnTo>
                  <a:pt x="986" y="104"/>
                </a:lnTo>
                <a:lnTo>
                  <a:pt x="990" y="96"/>
                </a:lnTo>
                <a:lnTo>
                  <a:pt x="990" y="84"/>
                </a:lnTo>
                <a:lnTo>
                  <a:pt x="990" y="72"/>
                </a:lnTo>
                <a:lnTo>
                  <a:pt x="986" y="62"/>
                </a:lnTo>
                <a:lnTo>
                  <a:pt x="982" y="54"/>
                </a:lnTo>
                <a:lnTo>
                  <a:pt x="974" y="44"/>
                </a:lnTo>
                <a:lnTo>
                  <a:pt x="966" y="36"/>
                </a:lnTo>
                <a:lnTo>
                  <a:pt x="958" y="30"/>
                </a:lnTo>
                <a:lnTo>
                  <a:pt x="936" y="18"/>
                </a:lnTo>
                <a:lnTo>
                  <a:pt x="912" y="10"/>
                </a:lnTo>
                <a:lnTo>
                  <a:pt x="888" y="4"/>
                </a:lnTo>
                <a:lnTo>
                  <a:pt x="866" y="0"/>
                </a:lnTo>
                <a:lnTo>
                  <a:pt x="846" y="0"/>
                </a:lnTo>
                <a:lnTo>
                  <a:pt x="828" y="0"/>
                </a:lnTo>
                <a:lnTo>
                  <a:pt x="804" y="4"/>
                </a:lnTo>
                <a:lnTo>
                  <a:pt x="780" y="10"/>
                </a:lnTo>
                <a:lnTo>
                  <a:pt x="756" y="18"/>
                </a:lnTo>
                <a:lnTo>
                  <a:pt x="736" y="30"/>
                </a:lnTo>
                <a:lnTo>
                  <a:pt x="726" y="36"/>
                </a:lnTo>
                <a:lnTo>
                  <a:pt x="718" y="44"/>
                </a:lnTo>
                <a:lnTo>
                  <a:pt x="712" y="54"/>
                </a:lnTo>
                <a:lnTo>
                  <a:pt x="706" y="62"/>
                </a:lnTo>
                <a:lnTo>
                  <a:pt x="704" y="72"/>
                </a:lnTo>
                <a:lnTo>
                  <a:pt x="702" y="84"/>
                </a:lnTo>
                <a:lnTo>
                  <a:pt x="704" y="96"/>
                </a:lnTo>
                <a:lnTo>
                  <a:pt x="706" y="104"/>
                </a:lnTo>
                <a:lnTo>
                  <a:pt x="710" y="112"/>
                </a:lnTo>
                <a:lnTo>
                  <a:pt x="716" y="120"/>
                </a:lnTo>
                <a:lnTo>
                  <a:pt x="728" y="130"/>
                </a:lnTo>
                <a:lnTo>
                  <a:pt x="742" y="138"/>
                </a:lnTo>
                <a:lnTo>
                  <a:pt x="758" y="146"/>
                </a:lnTo>
                <a:lnTo>
                  <a:pt x="770" y="158"/>
                </a:lnTo>
                <a:lnTo>
                  <a:pt x="776" y="164"/>
                </a:lnTo>
                <a:lnTo>
                  <a:pt x="778" y="172"/>
                </a:lnTo>
                <a:lnTo>
                  <a:pt x="782" y="182"/>
                </a:lnTo>
                <a:lnTo>
                  <a:pt x="782" y="194"/>
                </a:lnTo>
                <a:lnTo>
                  <a:pt x="780" y="202"/>
                </a:lnTo>
                <a:lnTo>
                  <a:pt x="774" y="212"/>
                </a:lnTo>
                <a:lnTo>
                  <a:pt x="766" y="218"/>
                </a:lnTo>
                <a:lnTo>
                  <a:pt x="756" y="224"/>
                </a:lnTo>
                <a:lnTo>
                  <a:pt x="734" y="236"/>
                </a:lnTo>
                <a:lnTo>
                  <a:pt x="712" y="242"/>
                </a:lnTo>
                <a:lnTo>
                  <a:pt x="446" y="238"/>
                </a:lnTo>
                <a:lnTo>
                  <a:pt x="306" y="484"/>
                </a:lnTo>
                <a:lnTo>
                  <a:pt x="288" y="500"/>
                </a:lnTo>
                <a:lnTo>
                  <a:pt x="268" y="514"/>
                </a:lnTo>
                <a:lnTo>
                  <a:pt x="258" y="518"/>
                </a:lnTo>
                <a:lnTo>
                  <a:pt x="248" y="522"/>
                </a:lnTo>
                <a:lnTo>
                  <a:pt x="238" y="522"/>
                </a:lnTo>
                <a:lnTo>
                  <a:pt x="230" y="520"/>
                </a:lnTo>
                <a:lnTo>
                  <a:pt x="220" y="514"/>
                </a:lnTo>
                <a:lnTo>
                  <a:pt x="212" y="506"/>
                </a:lnTo>
                <a:lnTo>
                  <a:pt x="208" y="498"/>
                </a:lnTo>
                <a:lnTo>
                  <a:pt x="204" y="490"/>
                </a:lnTo>
                <a:lnTo>
                  <a:pt x="200" y="474"/>
                </a:lnTo>
                <a:lnTo>
                  <a:pt x="200" y="458"/>
                </a:lnTo>
                <a:lnTo>
                  <a:pt x="200" y="442"/>
                </a:lnTo>
                <a:lnTo>
                  <a:pt x="198" y="424"/>
                </a:lnTo>
                <a:lnTo>
                  <a:pt x="196" y="416"/>
                </a:lnTo>
                <a:lnTo>
                  <a:pt x="190" y="410"/>
                </a:lnTo>
                <a:lnTo>
                  <a:pt x="184" y="402"/>
                </a:lnTo>
                <a:lnTo>
                  <a:pt x="174" y="396"/>
                </a:lnTo>
                <a:lnTo>
                  <a:pt x="164" y="390"/>
                </a:lnTo>
                <a:lnTo>
                  <a:pt x="154" y="388"/>
                </a:lnTo>
                <a:lnTo>
                  <a:pt x="142" y="388"/>
                </a:lnTo>
                <a:lnTo>
                  <a:pt x="132" y="390"/>
                </a:lnTo>
                <a:lnTo>
                  <a:pt x="122" y="392"/>
                </a:lnTo>
                <a:lnTo>
                  <a:pt x="110" y="398"/>
                </a:lnTo>
                <a:lnTo>
                  <a:pt x="90" y="410"/>
                </a:lnTo>
                <a:lnTo>
                  <a:pt x="70" y="426"/>
                </a:lnTo>
                <a:lnTo>
                  <a:pt x="54" y="444"/>
                </a:lnTo>
                <a:lnTo>
                  <a:pt x="40" y="462"/>
                </a:lnTo>
                <a:lnTo>
                  <a:pt x="30" y="478"/>
                </a:lnTo>
                <a:lnTo>
                  <a:pt x="20" y="496"/>
                </a:lnTo>
                <a:lnTo>
                  <a:pt x="12" y="516"/>
                </a:lnTo>
                <a:lnTo>
                  <a:pt x="4" y="540"/>
                </a:lnTo>
                <a:lnTo>
                  <a:pt x="0" y="566"/>
                </a:lnTo>
                <a:lnTo>
                  <a:pt x="0" y="590"/>
                </a:lnTo>
                <a:lnTo>
                  <a:pt x="2" y="602"/>
                </a:lnTo>
                <a:lnTo>
                  <a:pt x="4" y="612"/>
                </a:lnTo>
                <a:lnTo>
                  <a:pt x="8" y="622"/>
                </a:lnTo>
                <a:lnTo>
                  <a:pt x="14" y="630"/>
                </a:lnTo>
                <a:lnTo>
                  <a:pt x="20" y="638"/>
                </a:lnTo>
                <a:lnTo>
                  <a:pt x="30" y="644"/>
                </a:lnTo>
                <a:lnTo>
                  <a:pt x="40" y="650"/>
                </a:lnTo>
                <a:lnTo>
                  <a:pt x="50" y="652"/>
                </a:lnTo>
                <a:lnTo>
                  <a:pt x="58" y="652"/>
                </a:lnTo>
                <a:lnTo>
                  <a:pt x="68" y="652"/>
                </a:lnTo>
                <a:lnTo>
                  <a:pt x="82" y="646"/>
                </a:lnTo>
                <a:lnTo>
                  <a:pt x="98" y="638"/>
                </a:lnTo>
                <a:lnTo>
                  <a:pt x="112" y="628"/>
                </a:lnTo>
                <a:lnTo>
                  <a:pt x="128" y="624"/>
                </a:lnTo>
                <a:lnTo>
                  <a:pt x="136" y="622"/>
                </a:lnTo>
                <a:lnTo>
                  <a:pt x="144" y="622"/>
                </a:lnTo>
                <a:lnTo>
                  <a:pt x="154" y="626"/>
                </a:lnTo>
                <a:lnTo>
                  <a:pt x="166" y="630"/>
                </a:lnTo>
                <a:lnTo>
                  <a:pt x="172" y="636"/>
                </a:lnTo>
                <a:lnTo>
                  <a:pt x="176" y="646"/>
                </a:lnTo>
                <a:lnTo>
                  <a:pt x="178" y="656"/>
                </a:lnTo>
                <a:lnTo>
                  <a:pt x="180" y="668"/>
                </a:lnTo>
                <a:lnTo>
                  <a:pt x="176" y="692"/>
                </a:lnTo>
                <a:lnTo>
                  <a:pt x="172" y="714"/>
                </a:lnTo>
                <a:lnTo>
                  <a:pt x="48" y="928"/>
                </a:lnTo>
                <a:lnTo>
                  <a:pt x="178" y="1152"/>
                </a:lnTo>
                <a:lnTo>
                  <a:pt x="184" y="1174"/>
                </a:lnTo>
                <a:lnTo>
                  <a:pt x="186" y="1200"/>
                </a:lnTo>
                <a:lnTo>
                  <a:pt x="186" y="1212"/>
                </a:lnTo>
                <a:lnTo>
                  <a:pt x="184" y="1222"/>
                </a:lnTo>
                <a:lnTo>
                  <a:pt x="178" y="1230"/>
                </a:lnTo>
                <a:lnTo>
                  <a:pt x="172" y="1236"/>
                </a:lnTo>
                <a:lnTo>
                  <a:pt x="162" y="1242"/>
                </a:lnTo>
                <a:lnTo>
                  <a:pt x="152" y="1244"/>
                </a:lnTo>
                <a:lnTo>
                  <a:pt x="142" y="1246"/>
                </a:lnTo>
                <a:lnTo>
                  <a:pt x="134" y="1244"/>
                </a:lnTo>
                <a:lnTo>
                  <a:pt x="118" y="1238"/>
                </a:lnTo>
                <a:lnTo>
                  <a:pt x="104" y="1230"/>
                </a:lnTo>
                <a:lnTo>
                  <a:pt x="90" y="1222"/>
                </a:lnTo>
                <a:lnTo>
                  <a:pt x="74" y="1216"/>
                </a:lnTo>
                <a:lnTo>
                  <a:pt x="66" y="1214"/>
                </a:lnTo>
                <a:lnTo>
                  <a:pt x="56" y="1216"/>
                </a:lnTo>
                <a:lnTo>
                  <a:pt x="48" y="1218"/>
                </a:lnTo>
                <a:lnTo>
                  <a:pt x="36" y="1222"/>
                </a:lnTo>
                <a:lnTo>
                  <a:pt x="28" y="1228"/>
                </a:lnTo>
                <a:lnTo>
                  <a:pt x="20" y="1236"/>
                </a:lnTo>
                <a:lnTo>
                  <a:pt x="14" y="1246"/>
                </a:lnTo>
                <a:lnTo>
                  <a:pt x="10" y="1256"/>
                </a:lnTo>
                <a:lnTo>
                  <a:pt x="8" y="1266"/>
                </a:lnTo>
                <a:lnTo>
                  <a:pt x="6" y="1278"/>
                </a:lnTo>
                <a:lnTo>
                  <a:pt x="6" y="1302"/>
                </a:lnTo>
                <a:lnTo>
                  <a:pt x="12" y="1328"/>
                </a:lnTo>
                <a:lnTo>
                  <a:pt x="18" y="1350"/>
                </a:lnTo>
                <a:lnTo>
                  <a:pt x="26" y="1372"/>
                </a:lnTo>
                <a:lnTo>
                  <a:pt x="36" y="1390"/>
                </a:lnTo>
                <a:lnTo>
                  <a:pt x="46" y="1406"/>
                </a:lnTo>
                <a:lnTo>
                  <a:pt x="60" y="1424"/>
                </a:lnTo>
                <a:lnTo>
                  <a:pt x="78" y="1442"/>
                </a:lnTo>
                <a:lnTo>
                  <a:pt x="96" y="1458"/>
                </a:lnTo>
                <a:lnTo>
                  <a:pt x="118" y="1470"/>
                </a:lnTo>
                <a:lnTo>
                  <a:pt x="128" y="1474"/>
                </a:lnTo>
                <a:lnTo>
                  <a:pt x="138" y="1478"/>
                </a:lnTo>
                <a:lnTo>
                  <a:pt x="150" y="1480"/>
                </a:lnTo>
                <a:lnTo>
                  <a:pt x="160" y="1480"/>
                </a:lnTo>
                <a:lnTo>
                  <a:pt x="170" y="1476"/>
                </a:lnTo>
                <a:lnTo>
                  <a:pt x="180" y="1472"/>
                </a:lnTo>
                <a:lnTo>
                  <a:pt x="190" y="1466"/>
                </a:lnTo>
                <a:lnTo>
                  <a:pt x="196" y="1458"/>
                </a:lnTo>
                <a:lnTo>
                  <a:pt x="202" y="1450"/>
                </a:lnTo>
                <a:lnTo>
                  <a:pt x="204" y="1442"/>
                </a:lnTo>
                <a:lnTo>
                  <a:pt x="208" y="1426"/>
                </a:lnTo>
                <a:lnTo>
                  <a:pt x="208" y="1410"/>
                </a:lnTo>
                <a:lnTo>
                  <a:pt x="208" y="1392"/>
                </a:lnTo>
                <a:lnTo>
                  <a:pt x="210" y="1376"/>
                </a:lnTo>
                <a:lnTo>
                  <a:pt x="214" y="1368"/>
                </a:lnTo>
                <a:lnTo>
                  <a:pt x="218" y="1362"/>
                </a:lnTo>
                <a:lnTo>
                  <a:pt x="226" y="1354"/>
                </a:lnTo>
                <a:lnTo>
                  <a:pt x="236" y="1348"/>
                </a:lnTo>
                <a:lnTo>
                  <a:pt x="244" y="1344"/>
                </a:lnTo>
                <a:lnTo>
                  <a:pt x="254" y="1346"/>
                </a:lnTo>
                <a:lnTo>
                  <a:pt x="264" y="1348"/>
                </a:lnTo>
                <a:lnTo>
                  <a:pt x="276" y="1354"/>
                </a:lnTo>
                <a:lnTo>
                  <a:pt x="296" y="1368"/>
                </a:lnTo>
                <a:lnTo>
                  <a:pt x="312" y="1384"/>
                </a:lnTo>
                <a:lnTo>
                  <a:pt x="448" y="1620"/>
                </a:lnTo>
                <a:lnTo>
                  <a:pt x="712" y="1620"/>
                </a:lnTo>
                <a:lnTo>
                  <a:pt x="734" y="1628"/>
                </a:lnTo>
                <a:lnTo>
                  <a:pt x="756" y="1638"/>
                </a:lnTo>
                <a:lnTo>
                  <a:pt x="766" y="1644"/>
                </a:lnTo>
                <a:lnTo>
                  <a:pt x="774" y="1652"/>
                </a:lnTo>
                <a:lnTo>
                  <a:pt x="780" y="1660"/>
                </a:lnTo>
                <a:lnTo>
                  <a:pt x="782" y="1668"/>
                </a:lnTo>
                <a:lnTo>
                  <a:pt x="782" y="1680"/>
                </a:lnTo>
                <a:lnTo>
                  <a:pt x="778" y="1690"/>
                </a:lnTo>
                <a:lnTo>
                  <a:pt x="776" y="1698"/>
                </a:lnTo>
                <a:lnTo>
                  <a:pt x="770" y="1704"/>
                </a:lnTo>
                <a:lnTo>
                  <a:pt x="758" y="1716"/>
                </a:lnTo>
                <a:lnTo>
                  <a:pt x="742" y="1724"/>
                </a:lnTo>
                <a:lnTo>
                  <a:pt x="728" y="1732"/>
                </a:lnTo>
                <a:lnTo>
                  <a:pt x="716" y="1742"/>
                </a:lnTo>
                <a:lnTo>
                  <a:pt x="710" y="1750"/>
                </a:lnTo>
                <a:lnTo>
                  <a:pt x="706" y="1758"/>
                </a:lnTo>
                <a:lnTo>
                  <a:pt x="704" y="1766"/>
                </a:lnTo>
                <a:lnTo>
                  <a:pt x="702" y="1778"/>
                </a:lnTo>
                <a:lnTo>
                  <a:pt x="704" y="1790"/>
                </a:lnTo>
                <a:lnTo>
                  <a:pt x="706" y="1800"/>
                </a:lnTo>
                <a:lnTo>
                  <a:pt x="712" y="1810"/>
                </a:lnTo>
                <a:lnTo>
                  <a:pt x="718" y="1818"/>
                </a:lnTo>
                <a:lnTo>
                  <a:pt x="726" y="1826"/>
                </a:lnTo>
                <a:lnTo>
                  <a:pt x="736" y="1832"/>
                </a:lnTo>
                <a:lnTo>
                  <a:pt x="756" y="1844"/>
                </a:lnTo>
                <a:lnTo>
                  <a:pt x="780" y="1852"/>
                </a:lnTo>
                <a:lnTo>
                  <a:pt x="804" y="1858"/>
                </a:lnTo>
                <a:lnTo>
                  <a:pt x="828" y="1862"/>
                </a:lnTo>
                <a:lnTo>
                  <a:pt x="846" y="1862"/>
                </a:lnTo>
                <a:lnTo>
                  <a:pt x="866" y="1862"/>
                </a:lnTo>
                <a:lnTo>
                  <a:pt x="888" y="1858"/>
                </a:lnTo>
                <a:lnTo>
                  <a:pt x="912" y="1852"/>
                </a:lnTo>
                <a:lnTo>
                  <a:pt x="936" y="1844"/>
                </a:lnTo>
                <a:lnTo>
                  <a:pt x="958" y="1832"/>
                </a:lnTo>
                <a:lnTo>
                  <a:pt x="966" y="1826"/>
                </a:lnTo>
                <a:lnTo>
                  <a:pt x="974" y="1818"/>
                </a:lnTo>
                <a:lnTo>
                  <a:pt x="982" y="1810"/>
                </a:lnTo>
                <a:lnTo>
                  <a:pt x="986" y="1800"/>
                </a:lnTo>
                <a:lnTo>
                  <a:pt x="990" y="1790"/>
                </a:lnTo>
                <a:lnTo>
                  <a:pt x="990" y="1778"/>
                </a:lnTo>
                <a:lnTo>
                  <a:pt x="990" y="1766"/>
                </a:lnTo>
                <a:lnTo>
                  <a:pt x="986" y="1758"/>
                </a:lnTo>
                <a:lnTo>
                  <a:pt x="982" y="1750"/>
                </a:lnTo>
                <a:lnTo>
                  <a:pt x="978" y="1742"/>
                </a:lnTo>
                <a:lnTo>
                  <a:pt x="964" y="1732"/>
                </a:lnTo>
                <a:lnTo>
                  <a:pt x="950" y="1724"/>
                </a:lnTo>
                <a:lnTo>
                  <a:pt x="936" y="1716"/>
                </a:lnTo>
                <a:lnTo>
                  <a:pt x="922" y="1704"/>
                </a:lnTo>
                <a:lnTo>
                  <a:pt x="918" y="1698"/>
                </a:lnTo>
                <a:lnTo>
                  <a:pt x="914" y="1690"/>
                </a:lnTo>
                <a:lnTo>
                  <a:pt x="912" y="1680"/>
                </a:lnTo>
                <a:lnTo>
                  <a:pt x="910" y="1668"/>
                </a:lnTo>
                <a:lnTo>
                  <a:pt x="912" y="1660"/>
                </a:lnTo>
                <a:lnTo>
                  <a:pt x="918" y="1652"/>
                </a:lnTo>
                <a:lnTo>
                  <a:pt x="926" y="1644"/>
                </a:lnTo>
                <a:lnTo>
                  <a:pt x="936" y="1638"/>
                </a:lnTo>
                <a:lnTo>
                  <a:pt x="960" y="1628"/>
                </a:lnTo>
                <a:lnTo>
                  <a:pt x="982" y="1620"/>
                </a:lnTo>
                <a:lnTo>
                  <a:pt x="1248" y="1620"/>
                </a:lnTo>
                <a:lnTo>
                  <a:pt x="1386" y="1380"/>
                </a:lnTo>
                <a:lnTo>
                  <a:pt x="1402" y="1366"/>
                </a:lnTo>
                <a:lnTo>
                  <a:pt x="1420" y="1354"/>
                </a:lnTo>
                <a:lnTo>
                  <a:pt x="1430" y="1350"/>
                </a:lnTo>
                <a:lnTo>
                  <a:pt x="1440" y="1348"/>
                </a:lnTo>
                <a:lnTo>
                  <a:pt x="1448" y="1348"/>
                </a:lnTo>
                <a:lnTo>
                  <a:pt x="1456" y="1350"/>
                </a:lnTo>
                <a:lnTo>
                  <a:pt x="1464" y="1356"/>
                </a:lnTo>
                <a:lnTo>
                  <a:pt x="1472" y="1364"/>
                </a:lnTo>
                <a:lnTo>
                  <a:pt x="1478" y="1372"/>
                </a:lnTo>
                <a:lnTo>
                  <a:pt x="1480" y="1380"/>
                </a:lnTo>
                <a:lnTo>
                  <a:pt x="1484" y="1396"/>
                </a:lnTo>
                <a:lnTo>
                  <a:pt x="1484" y="1412"/>
                </a:lnTo>
                <a:lnTo>
                  <a:pt x="1484" y="1430"/>
                </a:lnTo>
                <a:lnTo>
                  <a:pt x="1486" y="1446"/>
                </a:lnTo>
                <a:lnTo>
                  <a:pt x="1490" y="1454"/>
                </a:lnTo>
                <a:lnTo>
                  <a:pt x="1494" y="1460"/>
                </a:lnTo>
                <a:lnTo>
                  <a:pt x="1502" y="1468"/>
                </a:lnTo>
                <a:lnTo>
                  <a:pt x="1510" y="1474"/>
                </a:lnTo>
                <a:lnTo>
                  <a:pt x="1520" y="1480"/>
                </a:lnTo>
                <a:lnTo>
                  <a:pt x="1530" y="1482"/>
                </a:lnTo>
                <a:lnTo>
                  <a:pt x="1542" y="1482"/>
                </a:lnTo>
                <a:lnTo>
                  <a:pt x="1552" y="1480"/>
                </a:lnTo>
                <a:lnTo>
                  <a:pt x="1564" y="1478"/>
                </a:lnTo>
                <a:lnTo>
                  <a:pt x="1574" y="1474"/>
                </a:lnTo>
                <a:lnTo>
                  <a:pt x="1594" y="1460"/>
                </a:lnTo>
                <a:lnTo>
                  <a:pt x="1614" y="1444"/>
                </a:lnTo>
                <a:lnTo>
                  <a:pt x="1630" y="1426"/>
                </a:lnTo>
                <a:lnTo>
                  <a:pt x="1644" y="1408"/>
                </a:lnTo>
                <a:lnTo>
                  <a:pt x="1656" y="1392"/>
                </a:lnTo>
                <a:lnTo>
                  <a:pt x="1664" y="1374"/>
                </a:lnTo>
                <a:lnTo>
                  <a:pt x="1672" y="1354"/>
                </a:lnTo>
                <a:lnTo>
                  <a:pt x="1680" y="1330"/>
                </a:lnTo>
                <a:lnTo>
                  <a:pt x="1684" y="1306"/>
                </a:lnTo>
                <a:lnTo>
                  <a:pt x="1684" y="1280"/>
                </a:lnTo>
                <a:lnTo>
                  <a:pt x="1684" y="1270"/>
                </a:lnTo>
                <a:lnTo>
                  <a:pt x="1680" y="1258"/>
                </a:lnTo>
                <a:lnTo>
                  <a:pt x="1676" y="1248"/>
                </a:lnTo>
                <a:lnTo>
                  <a:pt x="1670" y="1240"/>
                </a:lnTo>
                <a:lnTo>
                  <a:pt x="1664" y="1232"/>
                </a:lnTo>
                <a:lnTo>
                  <a:pt x="1654" y="1226"/>
                </a:lnTo>
                <a:lnTo>
                  <a:pt x="1644" y="1220"/>
                </a:lnTo>
                <a:lnTo>
                  <a:pt x="1634" y="1218"/>
                </a:lnTo>
                <a:lnTo>
                  <a:pt x="1626" y="1218"/>
                </a:lnTo>
                <a:lnTo>
                  <a:pt x="1618" y="1218"/>
                </a:lnTo>
                <a:lnTo>
                  <a:pt x="1602" y="1224"/>
                </a:lnTo>
                <a:lnTo>
                  <a:pt x="1588" y="1234"/>
                </a:lnTo>
                <a:lnTo>
                  <a:pt x="1572" y="1242"/>
                </a:lnTo>
                <a:lnTo>
                  <a:pt x="1558" y="1248"/>
                </a:lnTo>
                <a:lnTo>
                  <a:pt x="1548" y="1248"/>
                </a:lnTo>
                <a:lnTo>
                  <a:pt x="1540" y="1248"/>
                </a:lnTo>
                <a:lnTo>
                  <a:pt x="1530" y="1244"/>
                </a:lnTo>
                <a:lnTo>
                  <a:pt x="1520" y="1240"/>
                </a:lnTo>
                <a:lnTo>
                  <a:pt x="1514" y="1234"/>
                </a:lnTo>
                <a:lnTo>
                  <a:pt x="1508" y="1226"/>
                </a:lnTo>
                <a:lnTo>
                  <a:pt x="1506" y="1218"/>
                </a:lnTo>
                <a:lnTo>
                  <a:pt x="1506" y="1208"/>
                </a:lnTo>
                <a:lnTo>
                  <a:pt x="1506" y="1186"/>
                </a:lnTo>
                <a:lnTo>
                  <a:pt x="1510" y="1164"/>
                </a:lnTo>
                <a:lnTo>
                  <a:pt x="1648" y="928"/>
                </a:lnTo>
                <a:lnTo>
                  <a:pt x="1516" y="700"/>
                </a:lnTo>
                <a:lnTo>
                  <a:pt x="1512" y="678"/>
                </a:lnTo>
                <a:lnTo>
                  <a:pt x="1510" y="656"/>
                </a:lnTo>
                <a:lnTo>
                  <a:pt x="1510" y="644"/>
                </a:lnTo>
                <a:lnTo>
                  <a:pt x="1512" y="634"/>
                </a:lnTo>
                <a:lnTo>
                  <a:pt x="1518" y="626"/>
                </a:lnTo>
                <a:lnTo>
                  <a:pt x="1524" y="620"/>
                </a:lnTo>
                <a:lnTo>
                  <a:pt x="1534" y="616"/>
                </a:lnTo>
                <a:lnTo>
                  <a:pt x="1544" y="612"/>
                </a:lnTo>
                <a:lnTo>
                  <a:pt x="1552" y="612"/>
                </a:lnTo>
                <a:lnTo>
                  <a:pt x="1562" y="612"/>
                </a:lnTo>
                <a:lnTo>
                  <a:pt x="1576" y="618"/>
                </a:lnTo>
                <a:lnTo>
                  <a:pt x="1592" y="626"/>
                </a:lnTo>
                <a:lnTo>
                  <a:pt x="1606" y="636"/>
                </a:lnTo>
                <a:lnTo>
                  <a:pt x="1622" y="642"/>
                </a:lnTo>
                <a:lnTo>
                  <a:pt x="1630" y="642"/>
                </a:lnTo>
                <a:lnTo>
                  <a:pt x="1638" y="642"/>
                </a:lnTo>
                <a:lnTo>
                  <a:pt x="1648" y="640"/>
                </a:lnTo>
                <a:lnTo>
                  <a:pt x="1658" y="634"/>
                </a:lnTo>
                <a:lnTo>
                  <a:pt x="1668" y="628"/>
                </a:lnTo>
                <a:lnTo>
                  <a:pt x="1676" y="620"/>
                </a:lnTo>
                <a:lnTo>
                  <a:pt x="1682" y="612"/>
                </a:lnTo>
                <a:lnTo>
                  <a:pt x="1686" y="602"/>
                </a:lnTo>
                <a:lnTo>
                  <a:pt x="1688" y="590"/>
                </a:lnTo>
                <a:lnTo>
                  <a:pt x="1690" y="580"/>
                </a:lnTo>
                <a:lnTo>
                  <a:pt x="1688" y="554"/>
                </a:lnTo>
                <a:lnTo>
                  <a:pt x="1684" y="530"/>
                </a:lnTo>
                <a:lnTo>
                  <a:pt x="1678" y="506"/>
                </a:lnTo>
                <a:lnTo>
                  <a:pt x="1668" y="486"/>
                </a:lnTo>
                <a:lnTo>
                  <a:pt x="1660" y="468"/>
                </a:lnTo>
                <a:lnTo>
                  <a:pt x="1650" y="452"/>
                </a:lnTo>
                <a:lnTo>
                  <a:pt x="1636" y="434"/>
                </a:lnTo>
                <a:lnTo>
                  <a:pt x="1618" y="416"/>
                </a:lnTo>
                <a:lnTo>
                  <a:pt x="1598" y="400"/>
                </a:lnTo>
                <a:lnTo>
                  <a:pt x="1578" y="386"/>
                </a:lnTo>
                <a:lnTo>
                  <a:pt x="1568" y="382"/>
                </a:lnTo>
                <a:lnTo>
                  <a:pt x="1556" y="378"/>
                </a:lnTo>
                <a:lnTo>
                  <a:pt x="1546" y="378"/>
                </a:lnTo>
                <a:lnTo>
                  <a:pt x="1536" y="378"/>
                </a:lnTo>
                <a:lnTo>
                  <a:pt x="1524" y="380"/>
                </a:lnTo>
                <a:lnTo>
                  <a:pt x="1514" y="386"/>
                </a:lnTo>
                <a:lnTo>
                  <a:pt x="1506" y="392"/>
                </a:lnTo>
                <a:lnTo>
                  <a:pt x="1498" y="400"/>
                </a:lnTo>
                <a:lnTo>
                  <a:pt x="1494" y="406"/>
                </a:lnTo>
                <a:lnTo>
                  <a:pt x="1490" y="414"/>
                </a:lnTo>
                <a:lnTo>
                  <a:pt x="1488" y="430"/>
                </a:lnTo>
                <a:lnTo>
                  <a:pt x="1488" y="448"/>
                </a:lnTo>
                <a:lnTo>
                  <a:pt x="1488" y="464"/>
                </a:lnTo>
                <a:lnTo>
                  <a:pt x="1486" y="480"/>
                </a:lnTo>
                <a:lnTo>
                  <a:pt x="1482" y="488"/>
                </a:lnTo>
                <a:lnTo>
                  <a:pt x="1476" y="496"/>
                </a:lnTo>
                <a:lnTo>
                  <a:pt x="1470" y="502"/>
                </a:lnTo>
                <a:lnTo>
                  <a:pt x="1460" y="510"/>
                </a:lnTo>
                <a:lnTo>
                  <a:pt x="1452" y="512"/>
                </a:lnTo>
                <a:lnTo>
                  <a:pt x="1442" y="512"/>
                </a:lnTo>
                <a:lnTo>
                  <a:pt x="1432" y="510"/>
                </a:lnTo>
                <a:lnTo>
                  <a:pt x="1422" y="504"/>
                </a:lnTo>
                <a:lnTo>
                  <a:pt x="1404" y="490"/>
                </a:lnTo>
                <a:lnTo>
                  <a:pt x="1386" y="476"/>
                </a:lnTo>
                <a:lnTo>
                  <a:pt x="1246" y="236"/>
                </a:lnTo>
                <a:lnTo>
                  <a:pt x="982" y="242"/>
                </a:lnTo>
                <a:close/>
              </a:path>
            </a:pathLst>
          </a:custGeom>
          <a:solidFill>
            <a:srgbClr val="66FF99"/>
          </a:solidFill>
          <a:ln w="28575" cap="flat" cmpd="sng">
            <a:solidFill>
              <a:srgbClr val="5F5F5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GB" sz="180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3" name="Freeform 8">
            <a:extLst>
              <a:ext uri="{FF2B5EF4-FFF2-40B4-BE49-F238E27FC236}">
                <a16:creationId xmlns:a16="http://schemas.microsoft.com/office/drawing/2014/main" xmlns="" id="{231F87DC-D6DB-43EF-9553-F0A4B35F20B7}"/>
              </a:ext>
            </a:extLst>
          </p:cNvPr>
          <p:cNvSpPr>
            <a:spLocks/>
          </p:cNvSpPr>
          <p:nvPr/>
        </p:nvSpPr>
        <p:spPr bwMode="auto">
          <a:xfrm>
            <a:off x="7079071" y="3095158"/>
            <a:ext cx="1590981" cy="1667263"/>
          </a:xfrm>
          <a:custGeom>
            <a:avLst/>
            <a:gdLst>
              <a:gd name="T0" fmla="*/ 2147483647 w 1600"/>
              <a:gd name="T1" fmla="*/ 2147483647 h 1624"/>
              <a:gd name="T2" fmla="*/ 2147483647 w 1600"/>
              <a:gd name="T3" fmla="*/ 2147483647 h 1624"/>
              <a:gd name="T4" fmla="*/ 2147483647 w 1600"/>
              <a:gd name="T5" fmla="*/ 2147483647 h 1624"/>
              <a:gd name="T6" fmla="*/ 2147483647 w 1600"/>
              <a:gd name="T7" fmla="*/ 2147483647 h 1624"/>
              <a:gd name="T8" fmla="*/ 2147483647 w 1600"/>
              <a:gd name="T9" fmla="*/ 2147483647 h 1624"/>
              <a:gd name="T10" fmla="*/ 2147483647 w 1600"/>
              <a:gd name="T11" fmla="*/ 2147483647 h 1624"/>
              <a:gd name="T12" fmla="*/ 2147483647 w 1600"/>
              <a:gd name="T13" fmla="*/ 2147483647 h 1624"/>
              <a:gd name="T14" fmla="*/ 2147483647 w 1600"/>
              <a:gd name="T15" fmla="*/ 2147483647 h 1624"/>
              <a:gd name="T16" fmla="*/ 2147483647 w 1600"/>
              <a:gd name="T17" fmla="*/ 2147483647 h 1624"/>
              <a:gd name="T18" fmla="*/ 2147483647 w 1600"/>
              <a:gd name="T19" fmla="*/ 2147483647 h 1624"/>
              <a:gd name="T20" fmla="*/ 2147483647 w 1600"/>
              <a:gd name="T21" fmla="*/ 2147483647 h 1624"/>
              <a:gd name="T22" fmla="*/ 2147483647 w 1600"/>
              <a:gd name="T23" fmla="*/ 2147483647 h 1624"/>
              <a:gd name="T24" fmla="*/ 2147483647 w 1600"/>
              <a:gd name="T25" fmla="*/ 2147483647 h 1624"/>
              <a:gd name="T26" fmla="*/ 2147483647 w 1600"/>
              <a:gd name="T27" fmla="*/ 2147483647 h 1624"/>
              <a:gd name="T28" fmla="*/ 2147483647 w 1600"/>
              <a:gd name="T29" fmla="*/ 2147483647 h 1624"/>
              <a:gd name="T30" fmla="*/ 2147483647 w 1600"/>
              <a:gd name="T31" fmla="*/ 2147483647 h 1624"/>
              <a:gd name="T32" fmla="*/ 2147483647 w 1600"/>
              <a:gd name="T33" fmla="*/ 2147483647 h 1624"/>
              <a:gd name="T34" fmla="*/ 2147483647 w 1600"/>
              <a:gd name="T35" fmla="*/ 2147483647 h 1624"/>
              <a:gd name="T36" fmla="*/ 2147483647 w 1600"/>
              <a:gd name="T37" fmla="*/ 2147483647 h 1624"/>
              <a:gd name="T38" fmla="*/ 2147483647 w 1600"/>
              <a:gd name="T39" fmla="*/ 2147483647 h 1624"/>
              <a:gd name="T40" fmla="*/ 2147483647 w 1600"/>
              <a:gd name="T41" fmla="*/ 2147483647 h 1624"/>
              <a:gd name="T42" fmla="*/ 2147483647 w 1600"/>
              <a:gd name="T43" fmla="*/ 2147483647 h 1624"/>
              <a:gd name="T44" fmla="*/ 2147483647 w 1600"/>
              <a:gd name="T45" fmla="*/ 2147483647 h 1624"/>
              <a:gd name="T46" fmla="*/ 2147483647 w 1600"/>
              <a:gd name="T47" fmla="*/ 2147483647 h 1624"/>
              <a:gd name="T48" fmla="*/ 2147483647 w 1600"/>
              <a:gd name="T49" fmla="*/ 2147483647 h 1624"/>
              <a:gd name="T50" fmla="*/ 2147483647 w 1600"/>
              <a:gd name="T51" fmla="*/ 2147483647 h 1624"/>
              <a:gd name="T52" fmla="*/ 2147483647 w 1600"/>
              <a:gd name="T53" fmla="*/ 2147483647 h 1624"/>
              <a:gd name="T54" fmla="*/ 2147483647 w 1600"/>
              <a:gd name="T55" fmla="*/ 2147483647 h 1624"/>
              <a:gd name="T56" fmla="*/ 2147483647 w 1600"/>
              <a:gd name="T57" fmla="*/ 2147483647 h 1624"/>
              <a:gd name="T58" fmla="*/ 2147483647 w 1600"/>
              <a:gd name="T59" fmla="*/ 2147483647 h 1624"/>
              <a:gd name="T60" fmla="*/ 2147483647 w 1600"/>
              <a:gd name="T61" fmla="*/ 2147483647 h 1624"/>
              <a:gd name="T62" fmla="*/ 2147483647 w 1600"/>
              <a:gd name="T63" fmla="*/ 2147483647 h 1624"/>
              <a:gd name="T64" fmla="*/ 2147483647 w 1600"/>
              <a:gd name="T65" fmla="*/ 2147483647 h 1624"/>
              <a:gd name="T66" fmla="*/ 2147483647 w 1600"/>
              <a:gd name="T67" fmla="*/ 2147483647 h 1624"/>
              <a:gd name="T68" fmla="*/ 2147483647 w 1600"/>
              <a:gd name="T69" fmla="*/ 2147483647 h 1624"/>
              <a:gd name="T70" fmla="*/ 2147483647 w 1600"/>
              <a:gd name="T71" fmla="*/ 2147483647 h 1624"/>
              <a:gd name="T72" fmla="*/ 2147483647 w 1600"/>
              <a:gd name="T73" fmla="*/ 2147483647 h 1624"/>
              <a:gd name="T74" fmla="*/ 2147483647 w 1600"/>
              <a:gd name="T75" fmla="*/ 2147483647 h 1624"/>
              <a:gd name="T76" fmla="*/ 2147483647 w 1600"/>
              <a:gd name="T77" fmla="*/ 2147483647 h 1624"/>
              <a:gd name="T78" fmla="*/ 2147483647 w 1600"/>
              <a:gd name="T79" fmla="*/ 2147483647 h 1624"/>
              <a:gd name="T80" fmla="*/ 2147483647 w 1600"/>
              <a:gd name="T81" fmla="*/ 2147483647 h 1624"/>
              <a:gd name="T82" fmla="*/ 2147483647 w 1600"/>
              <a:gd name="T83" fmla="*/ 2147483647 h 1624"/>
              <a:gd name="T84" fmla="*/ 2147483647 w 1600"/>
              <a:gd name="T85" fmla="*/ 2147483647 h 1624"/>
              <a:gd name="T86" fmla="*/ 2147483647 w 1600"/>
              <a:gd name="T87" fmla="*/ 2147483647 h 1624"/>
              <a:gd name="T88" fmla="*/ 2147483647 w 1600"/>
              <a:gd name="T89" fmla="*/ 2147483647 h 1624"/>
              <a:gd name="T90" fmla="*/ 2147483647 w 1600"/>
              <a:gd name="T91" fmla="*/ 2147483647 h 1624"/>
              <a:gd name="T92" fmla="*/ 2147483647 w 1600"/>
              <a:gd name="T93" fmla="*/ 2147483647 h 1624"/>
              <a:gd name="T94" fmla="*/ 2147483647 w 1600"/>
              <a:gd name="T95" fmla="*/ 2147483647 h 1624"/>
              <a:gd name="T96" fmla="*/ 2147483647 w 1600"/>
              <a:gd name="T97" fmla="*/ 2147483647 h 1624"/>
              <a:gd name="T98" fmla="*/ 2147483647 w 1600"/>
              <a:gd name="T99" fmla="*/ 2147483647 h 1624"/>
              <a:gd name="T100" fmla="*/ 2147483647 w 1600"/>
              <a:gd name="T101" fmla="*/ 2147483647 h 1624"/>
              <a:gd name="T102" fmla="*/ 2147483647 w 1600"/>
              <a:gd name="T103" fmla="*/ 2147483647 h 1624"/>
              <a:gd name="T104" fmla="*/ 2147483647 w 1600"/>
              <a:gd name="T105" fmla="*/ 2147483647 h 1624"/>
              <a:gd name="T106" fmla="*/ 2147483647 w 1600"/>
              <a:gd name="T107" fmla="*/ 2147483647 h 1624"/>
              <a:gd name="T108" fmla="*/ 2147483647 w 1600"/>
              <a:gd name="T109" fmla="*/ 0 h 1624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0" t="0" r="r" b="b"/>
            <a:pathLst>
              <a:path w="1600" h="1624">
                <a:moveTo>
                  <a:pt x="1200" y="0"/>
                </a:moveTo>
                <a:lnTo>
                  <a:pt x="402" y="0"/>
                </a:lnTo>
                <a:lnTo>
                  <a:pt x="400" y="6"/>
                </a:lnTo>
                <a:lnTo>
                  <a:pt x="400" y="8"/>
                </a:lnTo>
                <a:lnTo>
                  <a:pt x="266" y="240"/>
                </a:lnTo>
                <a:lnTo>
                  <a:pt x="262" y="260"/>
                </a:lnTo>
                <a:lnTo>
                  <a:pt x="262" y="282"/>
                </a:lnTo>
                <a:lnTo>
                  <a:pt x="264" y="290"/>
                </a:lnTo>
                <a:lnTo>
                  <a:pt x="266" y="298"/>
                </a:lnTo>
                <a:lnTo>
                  <a:pt x="270" y="306"/>
                </a:lnTo>
                <a:lnTo>
                  <a:pt x="276" y="310"/>
                </a:lnTo>
                <a:lnTo>
                  <a:pt x="286" y="316"/>
                </a:lnTo>
                <a:lnTo>
                  <a:pt x="296" y="318"/>
                </a:lnTo>
                <a:lnTo>
                  <a:pt x="306" y="320"/>
                </a:lnTo>
                <a:lnTo>
                  <a:pt x="314" y="318"/>
                </a:lnTo>
                <a:lnTo>
                  <a:pt x="330" y="312"/>
                </a:lnTo>
                <a:lnTo>
                  <a:pt x="344" y="304"/>
                </a:lnTo>
                <a:lnTo>
                  <a:pt x="358" y="296"/>
                </a:lnTo>
                <a:lnTo>
                  <a:pt x="374" y="290"/>
                </a:lnTo>
                <a:lnTo>
                  <a:pt x="382" y="288"/>
                </a:lnTo>
                <a:lnTo>
                  <a:pt x="392" y="290"/>
                </a:lnTo>
                <a:lnTo>
                  <a:pt x="400" y="292"/>
                </a:lnTo>
                <a:lnTo>
                  <a:pt x="412" y="296"/>
                </a:lnTo>
                <a:lnTo>
                  <a:pt x="418" y="302"/>
                </a:lnTo>
                <a:lnTo>
                  <a:pt x="424" y="306"/>
                </a:lnTo>
                <a:lnTo>
                  <a:pt x="434" y="320"/>
                </a:lnTo>
                <a:lnTo>
                  <a:pt x="438" y="336"/>
                </a:lnTo>
                <a:lnTo>
                  <a:pt x="442" y="352"/>
                </a:lnTo>
                <a:lnTo>
                  <a:pt x="442" y="370"/>
                </a:lnTo>
                <a:lnTo>
                  <a:pt x="438" y="390"/>
                </a:lnTo>
                <a:lnTo>
                  <a:pt x="434" y="408"/>
                </a:lnTo>
                <a:lnTo>
                  <a:pt x="430" y="426"/>
                </a:lnTo>
                <a:lnTo>
                  <a:pt x="420" y="450"/>
                </a:lnTo>
                <a:lnTo>
                  <a:pt x="410" y="472"/>
                </a:lnTo>
                <a:lnTo>
                  <a:pt x="398" y="488"/>
                </a:lnTo>
                <a:lnTo>
                  <a:pt x="384" y="506"/>
                </a:lnTo>
                <a:lnTo>
                  <a:pt x="368" y="524"/>
                </a:lnTo>
                <a:lnTo>
                  <a:pt x="348" y="540"/>
                </a:lnTo>
                <a:lnTo>
                  <a:pt x="328" y="552"/>
                </a:lnTo>
                <a:lnTo>
                  <a:pt x="318" y="556"/>
                </a:lnTo>
                <a:lnTo>
                  <a:pt x="306" y="560"/>
                </a:lnTo>
                <a:lnTo>
                  <a:pt x="296" y="562"/>
                </a:lnTo>
                <a:lnTo>
                  <a:pt x="284" y="562"/>
                </a:lnTo>
                <a:lnTo>
                  <a:pt x="274" y="558"/>
                </a:lnTo>
                <a:lnTo>
                  <a:pt x="264" y="554"/>
                </a:lnTo>
                <a:lnTo>
                  <a:pt x="256" y="548"/>
                </a:lnTo>
                <a:lnTo>
                  <a:pt x="248" y="540"/>
                </a:lnTo>
                <a:lnTo>
                  <a:pt x="244" y="532"/>
                </a:lnTo>
                <a:lnTo>
                  <a:pt x="240" y="524"/>
                </a:lnTo>
                <a:lnTo>
                  <a:pt x="238" y="508"/>
                </a:lnTo>
                <a:lnTo>
                  <a:pt x="238" y="492"/>
                </a:lnTo>
                <a:lnTo>
                  <a:pt x="238" y="474"/>
                </a:lnTo>
                <a:lnTo>
                  <a:pt x="234" y="458"/>
                </a:lnTo>
                <a:lnTo>
                  <a:pt x="232" y="450"/>
                </a:lnTo>
                <a:lnTo>
                  <a:pt x="226" y="444"/>
                </a:lnTo>
                <a:lnTo>
                  <a:pt x="218" y="436"/>
                </a:lnTo>
                <a:lnTo>
                  <a:pt x="210" y="430"/>
                </a:lnTo>
                <a:lnTo>
                  <a:pt x="202" y="426"/>
                </a:lnTo>
                <a:lnTo>
                  <a:pt x="192" y="426"/>
                </a:lnTo>
                <a:lnTo>
                  <a:pt x="184" y="430"/>
                </a:lnTo>
                <a:lnTo>
                  <a:pt x="174" y="434"/>
                </a:lnTo>
                <a:lnTo>
                  <a:pt x="156" y="446"/>
                </a:lnTo>
                <a:lnTo>
                  <a:pt x="140" y="460"/>
                </a:lnTo>
                <a:lnTo>
                  <a:pt x="40" y="632"/>
                </a:lnTo>
                <a:lnTo>
                  <a:pt x="4" y="694"/>
                </a:lnTo>
                <a:lnTo>
                  <a:pt x="0" y="694"/>
                </a:lnTo>
                <a:lnTo>
                  <a:pt x="2" y="696"/>
                </a:lnTo>
                <a:lnTo>
                  <a:pt x="4" y="696"/>
                </a:lnTo>
                <a:lnTo>
                  <a:pt x="140" y="934"/>
                </a:lnTo>
                <a:lnTo>
                  <a:pt x="158" y="948"/>
                </a:lnTo>
                <a:lnTo>
                  <a:pt x="176" y="962"/>
                </a:lnTo>
                <a:lnTo>
                  <a:pt x="186" y="968"/>
                </a:lnTo>
                <a:lnTo>
                  <a:pt x="196" y="970"/>
                </a:lnTo>
                <a:lnTo>
                  <a:pt x="206" y="970"/>
                </a:lnTo>
                <a:lnTo>
                  <a:pt x="214" y="968"/>
                </a:lnTo>
                <a:lnTo>
                  <a:pt x="224" y="960"/>
                </a:lnTo>
                <a:lnTo>
                  <a:pt x="230" y="954"/>
                </a:lnTo>
                <a:lnTo>
                  <a:pt x="236" y="946"/>
                </a:lnTo>
                <a:lnTo>
                  <a:pt x="240" y="938"/>
                </a:lnTo>
                <a:lnTo>
                  <a:pt x="242" y="922"/>
                </a:lnTo>
                <a:lnTo>
                  <a:pt x="242" y="906"/>
                </a:lnTo>
                <a:lnTo>
                  <a:pt x="242" y="888"/>
                </a:lnTo>
                <a:lnTo>
                  <a:pt x="244" y="872"/>
                </a:lnTo>
                <a:lnTo>
                  <a:pt x="248" y="864"/>
                </a:lnTo>
                <a:lnTo>
                  <a:pt x="252" y="858"/>
                </a:lnTo>
                <a:lnTo>
                  <a:pt x="260" y="850"/>
                </a:lnTo>
                <a:lnTo>
                  <a:pt x="268" y="844"/>
                </a:lnTo>
                <a:lnTo>
                  <a:pt x="278" y="838"/>
                </a:lnTo>
                <a:lnTo>
                  <a:pt x="290" y="836"/>
                </a:lnTo>
                <a:lnTo>
                  <a:pt x="300" y="836"/>
                </a:lnTo>
                <a:lnTo>
                  <a:pt x="310" y="836"/>
                </a:lnTo>
                <a:lnTo>
                  <a:pt x="322" y="840"/>
                </a:lnTo>
                <a:lnTo>
                  <a:pt x="332" y="844"/>
                </a:lnTo>
                <a:lnTo>
                  <a:pt x="352" y="858"/>
                </a:lnTo>
                <a:lnTo>
                  <a:pt x="372" y="874"/>
                </a:lnTo>
                <a:lnTo>
                  <a:pt x="390" y="892"/>
                </a:lnTo>
                <a:lnTo>
                  <a:pt x="404" y="910"/>
                </a:lnTo>
                <a:lnTo>
                  <a:pt x="414" y="926"/>
                </a:lnTo>
                <a:lnTo>
                  <a:pt x="422" y="944"/>
                </a:lnTo>
                <a:lnTo>
                  <a:pt x="432" y="964"/>
                </a:lnTo>
                <a:lnTo>
                  <a:pt x="438" y="988"/>
                </a:lnTo>
                <a:lnTo>
                  <a:pt x="442" y="1012"/>
                </a:lnTo>
                <a:lnTo>
                  <a:pt x="444" y="1038"/>
                </a:lnTo>
                <a:lnTo>
                  <a:pt x="442" y="1048"/>
                </a:lnTo>
                <a:lnTo>
                  <a:pt x="440" y="1060"/>
                </a:lnTo>
                <a:lnTo>
                  <a:pt x="436" y="1070"/>
                </a:lnTo>
                <a:lnTo>
                  <a:pt x="430" y="1078"/>
                </a:lnTo>
                <a:lnTo>
                  <a:pt x="422" y="1086"/>
                </a:lnTo>
                <a:lnTo>
                  <a:pt x="412" y="1092"/>
                </a:lnTo>
                <a:lnTo>
                  <a:pt x="402" y="1098"/>
                </a:lnTo>
                <a:lnTo>
                  <a:pt x="392" y="1100"/>
                </a:lnTo>
                <a:lnTo>
                  <a:pt x="384" y="1100"/>
                </a:lnTo>
                <a:lnTo>
                  <a:pt x="376" y="1100"/>
                </a:lnTo>
                <a:lnTo>
                  <a:pt x="360" y="1094"/>
                </a:lnTo>
                <a:lnTo>
                  <a:pt x="346" y="1084"/>
                </a:lnTo>
                <a:lnTo>
                  <a:pt x="330" y="1076"/>
                </a:lnTo>
                <a:lnTo>
                  <a:pt x="316" y="1070"/>
                </a:lnTo>
                <a:lnTo>
                  <a:pt x="306" y="1070"/>
                </a:lnTo>
                <a:lnTo>
                  <a:pt x="298" y="1070"/>
                </a:lnTo>
                <a:lnTo>
                  <a:pt x="288" y="1074"/>
                </a:lnTo>
                <a:lnTo>
                  <a:pt x="278" y="1078"/>
                </a:lnTo>
                <a:lnTo>
                  <a:pt x="272" y="1084"/>
                </a:lnTo>
                <a:lnTo>
                  <a:pt x="266" y="1092"/>
                </a:lnTo>
                <a:lnTo>
                  <a:pt x="264" y="1102"/>
                </a:lnTo>
                <a:lnTo>
                  <a:pt x="264" y="1114"/>
                </a:lnTo>
                <a:lnTo>
                  <a:pt x="266" y="1136"/>
                </a:lnTo>
                <a:lnTo>
                  <a:pt x="270" y="1158"/>
                </a:lnTo>
                <a:lnTo>
                  <a:pt x="402" y="1386"/>
                </a:lnTo>
                <a:lnTo>
                  <a:pt x="668" y="1386"/>
                </a:lnTo>
                <a:lnTo>
                  <a:pt x="674" y="1388"/>
                </a:lnTo>
                <a:lnTo>
                  <a:pt x="686" y="1392"/>
                </a:lnTo>
                <a:lnTo>
                  <a:pt x="688" y="1394"/>
                </a:lnTo>
                <a:lnTo>
                  <a:pt x="692" y="1394"/>
                </a:lnTo>
                <a:lnTo>
                  <a:pt x="694" y="1396"/>
                </a:lnTo>
                <a:lnTo>
                  <a:pt x="696" y="1398"/>
                </a:lnTo>
                <a:lnTo>
                  <a:pt x="700" y="1398"/>
                </a:lnTo>
                <a:lnTo>
                  <a:pt x="702" y="1400"/>
                </a:lnTo>
                <a:lnTo>
                  <a:pt x="704" y="1402"/>
                </a:lnTo>
                <a:lnTo>
                  <a:pt x="706" y="1402"/>
                </a:lnTo>
                <a:lnTo>
                  <a:pt x="710" y="1406"/>
                </a:lnTo>
                <a:lnTo>
                  <a:pt x="714" y="1410"/>
                </a:lnTo>
                <a:lnTo>
                  <a:pt x="716" y="1410"/>
                </a:lnTo>
                <a:lnTo>
                  <a:pt x="718" y="1412"/>
                </a:lnTo>
                <a:lnTo>
                  <a:pt x="720" y="1414"/>
                </a:lnTo>
                <a:lnTo>
                  <a:pt x="722" y="1416"/>
                </a:lnTo>
                <a:lnTo>
                  <a:pt x="722" y="1418"/>
                </a:lnTo>
                <a:lnTo>
                  <a:pt x="724" y="1420"/>
                </a:lnTo>
                <a:lnTo>
                  <a:pt x="724" y="1422"/>
                </a:lnTo>
                <a:lnTo>
                  <a:pt x="726" y="1424"/>
                </a:lnTo>
                <a:lnTo>
                  <a:pt x="726" y="1426"/>
                </a:lnTo>
                <a:lnTo>
                  <a:pt x="726" y="1430"/>
                </a:lnTo>
                <a:lnTo>
                  <a:pt x="726" y="1436"/>
                </a:lnTo>
                <a:lnTo>
                  <a:pt x="726" y="1438"/>
                </a:lnTo>
                <a:lnTo>
                  <a:pt x="726" y="1442"/>
                </a:lnTo>
                <a:lnTo>
                  <a:pt x="724" y="1444"/>
                </a:lnTo>
                <a:lnTo>
                  <a:pt x="724" y="1448"/>
                </a:lnTo>
                <a:lnTo>
                  <a:pt x="720" y="1458"/>
                </a:lnTo>
                <a:lnTo>
                  <a:pt x="716" y="1464"/>
                </a:lnTo>
                <a:lnTo>
                  <a:pt x="710" y="1470"/>
                </a:lnTo>
                <a:lnTo>
                  <a:pt x="704" y="1476"/>
                </a:lnTo>
                <a:lnTo>
                  <a:pt x="690" y="1484"/>
                </a:lnTo>
                <a:lnTo>
                  <a:pt x="676" y="1492"/>
                </a:lnTo>
                <a:lnTo>
                  <a:pt x="674" y="1494"/>
                </a:lnTo>
                <a:lnTo>
                  <a:pt x="672" y="1494"/>
                </a:lnTo>
                <a:lnTo>
                  <a:pt x="668" y="1498"/>
                </a:lnTo>
                <a:lnTo>
                  <a:pt x="666" y="1498"/>
                </a:lnTo>
                <a:lnTo>
                  <a:pt x="662" y="1502"/>
                </a:lnTo>
                <a:lnTo>
                  <a:pt x="660" y="1504"/>
                </a:lnTo>
                <a:lnTo>
                  <a:pt x="656" y="1508"/>
                </a:lnTo>
                <a:lnTo>
                  <a:pt x="652" y="1514"/>
                </a:lnTo>
                <a:lnTo>
                  <a:pt x="650" y="1522"/>
                </a:lnTo>
                <a:lnTo>
                  <a:pt x="648" y="1530"/>
                </a:lnTo>
                <a:lnTo>
                  <a:pt x="648" y="1532"/>
                </a:lnTo>
                <a:lnTo>
                  <a:pt x="646" y="1540"/>
                </a:lnTo>
                <a:lnTo>
                  <a:pt x="648" y="1552"/>
                </a:lnTo>
                <a:lnTo>
                  <a:pt x="650" y="1562"/>
                </a:lnTo>
                <a:lnTo>
                  <a:pt x="656" y="1572"/>
                </a:lnTo>
                <a:lnTo>
                  <a:pt x="662" y="1580"/>
                </a:lnTo>
                <a:lnTo>
                  <a:pt x="670" y="1588"/>
                </a:lnTo>
                <a:lnTo>
                  <a:pt x="680" y="1594"/>
                </a:lnTo>
                <a:lnTo>
                  <a:pt x="700" y="1606"/>
                </a:lnTo>
                <a:lnTo>
                  <a:pt x="724" y="1614"/>
                </a:lnTo>
                <a:lnTo>
                  <a:pt x="748" y="1620"/>
                </a:lnTo>
                <a:lnTo>
                  <a:pt x="770" y="1624"/>
                </a:lnTo>
                <a:lnTo>
                  <a:pt x="790" y="1624"/>
                </a:lnTo>
                <a:lnTo>
                  <a:pt x="810" y="1624"/>
                </a:lnTo>
                <a:lnTo>
                  <a:pt x="832" y="1620"/>
                </a:lnTo>
                <a:lnTo>
                  <a:pt x="856" y="1614"/>
                </a:lnTo>
                <a:lnTo>
                  <a:pt x="880" y="1606"/>
                </a:lnTo>
                <a:lnTo>
                  <a:pt x="902" y="1594"/>
                </a:lnTo>
                <a:lnTo>
                  <a:pt x="910" y="1588"/>
                </a:lnTo>
                <a:lnTo>
                  <a:pt x="918" y="1580"/>
                </a:lnTo>
                <a:lnTo>
                  <a:pt x="926" y="1572"/>
                </a:lnTo>
                <a:lnTo>
                  <a:pt x="930" y="1562"/>
                </a:lnTo>
                <a:lnTo>
                  <a:pt x="934" y="1552"/>
                </a:lnTo>
                <a:lnTo>
                  <a:pt x="934" y="1540"/>
                </a:lnTo>
                <a:lnTo>
                  <a:pt x="934" y="1532"/>
                </a:lnTo>
                <a:lnTo>
                  <a:pt x="934" y="1530"/>
                </a:lnTo>
                <a:lnTo>
                  <a:pt x="932" y="1522"/>
                </a:lnTo>
                <a:lnTo>
                  <a:pt x="930" y="1522"/>
                </a:lnTo>
                <a:lnTo>
                  <a:pt x="928" y="1514"/>
                </a:lnTo>
                <a:lnTo>
                  <a:pt x="924" y="1508"/>
                </a:lnTo>
                <a:lnTo>
                  <a:pt x="920" y="1504"/>
                </a:lnTo>
                <a:lnTo>
                  <a:pt x="918" y="1502"/>
                </a:lnTo>
                <a:lnTo>
                  <a:pt x="914" y="1498"/>
                </a:lnTo>
                <a:lnTo>
                  <a:pt x="912" y="1498"/>
                </a:lnTo>
                <a:lnTo>
                  <a:pt x="908" y="1494"/>
                </a:lnTo>
                <a:lnTo>
                  <a:pt x="906" y="1494"/>
                </a:lnTo>
                <a:lnTo>
                  <a:pt x="904" y="1492"/>
                </a:lnTo>
                <a:lnTo>
                  <a:pt x="890" y="1484"/>
                </a:lnTo>
                <a:lnTo>
                  <a:pt x="878" y="1476"/>
                </a:lnTo>
                <a:lnTo>
                  <a:pt x="866" y="1466"/>
                </a:lnTo>
                <a:lnTo>
                  <a:pt x="862" y="1460"/>
                </a:lnTo>
                <a:lnTo>
                  <a:pt x="858" y="1454"/>
                </a:lnTo>
                <a:lnTo>
                  <a:pt x="856" y="1448"/>
                </a:lnTo>
                <a:lnTo>
                  <a:pt x="856" y="1444"/>
                </a:lnTo>
                <a:lnTo>
                  <a:pt x="856" y="1442"/>
                </a:lnTo>
                <a:lnTo>
                  <a:pt x="854" y="1438"/>
                </a:lnTo>
                <a:lnTo>
                  <a:pt x="854" y="1436"/>
                </a:lnTo>
                <a:lnTo>
                  <a:pt x="854" y="1430"/>
                </a:lnTo>
                <a:lnTo>
                  <a:pt x="854" y="1426"/>
                </a:lnTo>
                <a:lnTo>
                  <a:pt x="856" y="1424"/>
                </a:lnTo>
                <a:lnTo>
                  <a:pt x="856" y="1422"/>
                </a:lnTo>
                <a:lnTo>
                  <a:pt x="856" y="1420"/>
                </a:lnTo>
                <a:lnTo>
                  <a:pt x="858" y="1418"/>
                </a:lnTo>
                <a:lnTo>
                  <a:pt x="860" y="1416"/>
                </a:lnTo>
                <a:lnTo>
                  <a:pt x="862" y="1414"/>
                </a:lnTo>
                <a:lnTo>
                  <a:pt x="862" y="1412"/>
                </a:lnTo>
                <a:lnTo>
                  <a:pt x="864" y="1410"/>
                </a:lnTo>
                <a:lnTo>
                  <a:pt x="866" y="1410"/>
                </a:lnTo>
                <a:lnTo>
                  <a:pt x="870" y="1406"/>
                </a:lnTo>
                <a:lnTo>
                  <a:pt x="874" y="1402"/>
                </a:lnTo>
                <a:lnTo>
                  <a:pt x="876" y="1402"/>
                </a:lnTo>
                <a:lnTo>
                  <a:pt x="880" y="1400"/>
                </a:lnTo>
                <a:lnTo>
                  <a:pt x="882" y="1398"/>
                </a:lnTo>
                <a:lnTo>
                  <a:pt x="884" y="1398"/>
                </a:lnTo>
                <a:lnTo>
                  <a:pt x="886" y="1396"/>
                </a:lnTo>
                <a:lnTo>
                  <a:pt x="890" y="1394"/>
                </a:lnTo>
                <a:lnTo>
                  <a:pt x="892" y="1394"/>
                </a:lnTo>
                <a:lnTo>
                  <a:pt x="894" y="1392"/>
                </a:lnTo>
                <a:lnTo>
                  <a:pt x="906" y="1388"/>
                </a:lnTo>
                <a:lnTo>
                  <a:pt x="908" y="1388"/>
                </a:lnTo>
                <a:lnTo>
                  <a:pt x="912" y="1386"/>
                </a:lnTo>
                <a:lnTo>
                  <a:pt x="1200" y="1386"/>
                </a:lnTo>
                <a:lnTo>
                  <a:pt x="1200" y="1384"/>
                </a:lnTo>
                <a:lnTo>
                  <a:pt x="1600" y="694"/>
                </a:lnTo>
                <a:lnTo>
                  <a:pt x="1200" y="0"/>
                </a:lnTo>
                <a:close/>
              </a:path>
            </a:pathLst>
          </a:custGeom>
          <a:solidFill>
            <a:srgbClr val="F375C3">
              <a:alpha val="69804"/>
            </a:srgbClr>
          </a:solidFill>
          <a:ln w="28575" cap="flat" cmpd="sng">
            <a:solidFill>
              <a:srgbClr val="5F5F5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GB" sz="180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4" name="Text Box 11">
            <a:extLst>
              <a:ext uri="{FF2B5EF4-FFF2-40B4-BE49-F238E27FC236}">
                <a16:creationId xmlns:a16="http://schemas.microsoft.com/office/drawing/2014/main" xmlns="" id="{E7427256-B13F-4324-A96A-AFAD91EB88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6654" y="2634032"/>
            <a:ext cx="127128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5F5F5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 err="1">
                <a:solidFill>
                  <a:srgbClr val="000000"/>
                </a:solidFill>
                <a:latin typeface="Arial" pitchFamily="34" charset="0"/>
              </a:rPr>
              <a:t>Climat</a:t>
            </a:r>
            <a:r>
              <a:rPr lang="en-GB" sz="180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latin typeface="Arial" pitchFamily="34" charset="0"/>
              </a:rPr>
              <a:t>constructif</a:t>
            </a:r>
            <a:endParaRPr lang="en-GB" sz="1800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15" name="Text Box 9">
            <a:extLst>
              <a:ext uri="{FF2B5EF4-FFF2-40B4-BE49-F238E27FC236}">
                <a16:creationId xmlns:a16="http://schemas.microsoft.com/office/drawing/2014/main" xmlns="" id="{F6EB457E-2BD7-4370-A102-6F39A84A68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1890" y="4109258"/>
            <a:ext cx="143188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5F5F5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</a:rPr>
              <a:t>Interactions </a:t>
            </a:r>
            <a:br>
              <a:rPr lang="en-GB" sz="1800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</a:rPr>
            </a:br>
            <a:r>
              <a:rPr lang="en-GB" sz="1800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</a:rPr>
              <a:t>entre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</a:rPr>
              <a:t>pairs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16" name="Text Box 9">
            <a:extLst>
              <a:ext uri="{FF2B5EF4-FFF2-40B4-BE49-F238E27FC236}">
                <a16:creationId xmlns:a16="http://schemas.microsoft.com/office/drawing/2014/main" xmlns="" id="{7209F85C-E7CA-4502-9CE9-5AA0029966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2027" y="5540082"/>
            <a:ext cx="143188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5F5F5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</a:rPr>
              <a:t>Interdé-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</a:rPr>
              <a:t>pendance </a:t>
            </a:r>
            <a:br>
              <a:rPr lang="en-GB" sz="18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</a:rPr>
            </a:br>
            <a:r>
              <a:rPr lang="en-GB" sz="18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</a:rPr>
              <a:t>positive </a:t>
            </a:r>
          </a:p>
        </p:txBody>
      </p:sp>
      <p:sp>
        <p:nvSpPr>
          <p:cNvPr id="17" name="Text Box 9">
            <a:extLst>
              <a:ext uri="{FF2B5EF4-FFF2-40B4-BE49-F238E27FC236}">
                <a16:creationId xmlns:a16="http://schemas.microsoft.com/office/drawing/2014/main" xmlns="" id="{EE55412A-D2DA-4C9E-8C3C-C635F8BE17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07440" y="4761485"/>
            <a:ext cx="1586641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5F5F5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</a:rPr>
              <a:t>Respon-sabilisation   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</a:rPr>
              <a:t> individuelle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18" name="Text Box 15">
            <a:extLst>
              <a:ext uri="{FF2B5EF4-FFF2-40B4-BE49-F238E27FC236}">
                <a16:creationId xmlns:a16="http://schemas.microsoft.com/office/drawing/2014/main" xmlns="" id="{A29D4AFB-0F88-4321-8954-FFC56CF6EA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7771" y="4743949"/>
            <a:ext cx="148092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5F5F5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</a:rPr>
              <a:t>Petites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</a:rPr>
              <a:t>équipes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</a:rPr>
              <a:t>(2-4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</a:rPr>
              <a:t>élèves)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6023AEAE-9DD9-4149-A453-CFC362F91A00}"/>
              </a:ext>
            </a:extLst>
          </p:cNvPr>
          <p:cNvSpPr/>
          <p:nvPr/>
        </p:nvSpPr>
        <p:spPr>
          <a:xfrm>
            <a:off x="7377471" y="6172827"/>
            <a:ext cx="1545746" cy="6252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xmlns="" id="{08E667DE-1F89-44E5-B22F-63BE0E519CF9}"/>
              </a:ext>
            </a:extLst>
          </p:cNvPr>
          <p:cNvSpPr txBox="1"/>
          <p:nvPr/>
        </p:nvSpPr>
        <p:spPr>
          <a:xfrm>
            <a:off x="4591053" y="2142494"/>
            <a:ext cx="4040848" cy="339559"/>
          </a:xfrm>
          <a:prstGeom prst="rect">
            <a:avLst/>
          </a:prstGeom>
          <a:noFill/>
        </p:spPr>
        <p:txBody>
          <a:bodyPr lIns="164217" tIns="82109" rIns="164217" bIns="82109">
            <a:prstTxWarp prst="textDeflateBottom">
              <a:avLst/>
            </a:prstTxWarp>
            <a:spAutoFit/>
          </a:bodyPr>
          <a:lstStyle/>
          <a:p>
            <a:pPr>
              <a:defRPr/>
            </a:pPr>
            <a:r>
              <a:rPr lang="fr-CH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Préparer les apprenants à coopérer</a:t>
            </a:r>
          </a:p>
        </p:txBody>
      </p:sp>
    </p:spTree>
    <p:extLst>
      <p:ext uri="{BB962C8B-B14F-4D97-AF65-F5344CB8AC3E}">
        <p14:creationId xmlns:p14="http://schemas.microsoft.com/office/powerpoint/2010/main" val="1502525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xmlns="" id="{8A24C220-7575-5543-AC3E-999699ABB8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xmlns="" id="{1899A044-F0C0-9B47-BC58-74AED0EDE939}"/>
              </a:ext>
            </a:extLst>
          </p:cNvPr>
          <p:cNvSpPr txBox="1">
            <a:spLocks/>
          </p:cNvSpPr>
          <p:nvPr/>
        </p:nvSpPr>
        <p:spPr>
          <a:xfrm>
            <a:off x="301062" y="1073217"/>
            <a:ext cx="8435280" cy="54923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b="1" i="0" kern="1200" cap="all">
                <a:solidFill>
                  <a:schemeClr val="tx1"/>
                </a:solidFill>
                <a:latin typeface="Arial Unicode MS"/>
                <a:ea typeface="+mn-ea"/>
                <a:cs typeface="Arial Unicode M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buFont typeface="Arial"/>
              <a:buNone/>
            </a:pPr>
            <a:r>
              <a:rPr lang="fr-FR" sz="24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PEDAGOGIE COOPERATIVE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fr-CH" sz="240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Préparer les apprenants à coopérer : la réflexion critique</a:t>
            </a:r>
          </a:p>
        </p:txBody>
      </p:sp>
      <p:sp>
        <p:nvSpPr>
          <p:cNvPr id="26" name="Rectangle 3"/>
          <p:cNvSpPr txBox="1">
            <a:spLocks noChangeArrowheads="1"/>
          </p:cNvSpPr>
          <p:nvPr/>
        </p:nvSpPr>
        <p:spPr bwMode="auto">
          <a:xfrm>
            <a:off x="326701" y="2099645"/>
            <a:ext cx="4077478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accent2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accent2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accent2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+mn-lt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fr-FR" sz="2200" kern="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</a:t>
            </a:r>
            <a:r>
              <a:rPr lang="fr-FR" sz="2200" kern="0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enseignant-e</a:t>
            </a:r>
            <a:endParaRPr lang="fr-FR" sz="2200" kern="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200"/>
              </a:spcAft>
              <a:buFont typeface="Wingdings" panose="05000000000000000000" pitchFamily="2" charset="2"/>
              <a:buChar char="q"/>
            </a:pPr>
            <a:r>
              <a:rPr lang="fr-FR" sz="21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observe les apprenants  lors des travaux en groupe </a:t>
            </a:r>
          </a:p>
          <a:p>
            <a:pPr>
              <a:spcBef>
                <a:spcPts val="0"/>
              </a:spcBef>
              <a:spcAft>
                <a:spcPts val="200"/>
              </a:spcAft>
              <a:buFont typeface="Wingdings" panose="05000000000000000000" pitchFamily="2" charset="2"/>
              <a:buChar char="q"/>
            </a:pPr>
            <a:r>
              <a:rPr lang="fr-FR" sz="21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donne de retours </a:t>
            </a:r>
          </a:p>
          <a:p>
            <a:pPr marL="0" indent="0">
              <a:spcBef>
                <a:spcPts val="1200"/>
              </a:spcBef>
              <a:spcAft>
                <a:spcPts val="200"/>
              </a:spcAft>
              <a:buClr>
                <a:srgbClr val="2D2D8A"/>
              </a:buClr>
              <a:buNone/>
            </a:pPr>
            <a:r>
              <a:rPr lang="fr-FR" sz="2200" kern="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</a:t>
            </a:r>
            <a:r>
              <a:rPr lang="fr-FR" sz="2200" kern="0" dirty="0">
                <a:solidFill>
                  <a:srgbClr val="4472C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apprenants</a:t>
            </a:r>
            <a:r>
              <a:rPr lang="fr-FR" sz="2200" kern="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spcBef>
                <a:spcPts val="0"/>
              </a:spcBef>
              <a:spcAft>
                <a:spcPts val="200"/>
              </a:spcAft>
              <a:buFont typeface="Wingdings" panose="05000000000000000000" pitchFamily="2" charset="2"/>
              <a:buChar char="q"/>
            </a:pPr>
            <a:r>
              <a:rPr lang="fr-FR" sz="21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réfléchissent sur leur fonctionnement et l’atteinte des objectifs travaillés (scolaires et sociaux)</a:t>
            </a:r>
          </a:p>
          <a:p>
            <a:pPr>
              <a:spcBef>
                <a:spcPts val="0"/>
              </a:spcBef>
              <a:spcAft>
                <a:spcPts val="200"/>
              </a:spcAft>
              <a:buFont typeface="Wingdings" panose="05000000000000000000" pitchFamily="2" charset="2"/>
              <a:buChar char="q"/>
            </a:pPr>
            <a:r>
              <a:rPr lang="fr-FR" sz="21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discutent </a:t>
            </a:r>
          </a:p>
          <a:p>
            <a:pPr lvl="1">
              <a:spcBef>
                <a:spcPts val="0"/>
              </a:spcBef>
              <a:spcAft>
                <a:spcPts val="200"/>
              </a:spcAft>
              <a:buFont typeface="Wingdings" panose="05000000000000000000" pitchFamily="2" charset="2"/>
              <a:buChar char="ü"/>
            </a:pPr>
            <a:r>
              <a:rPr lang="fr-FR" sz="21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 qui est utile</a:t>
            </a:r>
          </a:p>
          <a:p>
            <a:pPr lvl="1">
              <a:spcBef>
                <a:spcPts val="0"/>
              </a:spcBef>
              <a:spcAft>
                <a:spcPts val="200"/>
              </a:spcAft>
              <a:buFont typeface="Wingdings" panose="05000000000000000000" pitchFamily="2" charset="2"/>
              <a:buChar char="ü"/>
            </a:pPr>
            <a:r>
              <a:rPr lang="fr-FR" sz="21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 qui peut être amélioré</a:t>
            </a:r>
            <a:endParaRPr lang="fr-FR" sz="2100" kern="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300"/>
              </a:spcBef>
              <a:spcAft>
                <a:spcPts val="600"/>
              </a:spcAft>
              <a:buClr>
                <a:srgbClr val="2D2D8A"/>
              </a:buClr>
              <a:buNone/>
            </a:pPr>
            <a:r>
              <a:rPr lang="fr-CH" sz="2200" kern="0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processus métacognitifs</a:t>
            </a:r>
            <a:endParaRPr lang="fr-FR" sz="2200" kern="0" dirty="0">
              <a:solidFill>
                <a:srgbClr val="4A95C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Freeform 7">
            <a:extLst>
              <a:ext uri="{FF2B5EF4-FFF2-40B4-BE49-F238E27FC236}">
                <a16:creationId xmlns:a16="http://schemas.microsoft.com/office/drawing/2014/main" xmlns="" id="{D0510811-FF76-4015-A0FA-5060D639557E}"/>
              </a:ext>
            </a:extLst>
          </p:cNvPr>
          <p:cNvSpPr>
            <a:spLocks/>
          </p:cNvSpPr>
          <p:nvPr/>
        </p:nvSpPr>
        <p:spPr bwMode="auto">
          <a:xfrm>
            <a:off x="5880884" y="2381661"/>
            <a:ext cx="1628064" cy="1418473"/>
          </a:xfrm>
          <a:custGeom>
            <a:avLst/>
            <a:gdLst>
              <a:gd name="T0" fmla="*/ 2147483647 w 1636"/>
              <a:gd name="T1" fmla="*/ 2147483647 h 1386"/>
              <a:gd name="T2" fmla="*/ 2147483647 w 1636"/>
              <a:gd name="T3" fmla="*/ 2147483647 h 1386"/>
              <a:gd name="T4" fmla="*/ 2147483647 w 1636"/>
              <a:gd name="T5" fmla="*/ 2147483647 h 1386"/>
              <a:gd name="T6" fmla="*/ 2147483647 w 1636"/>
              <a:gd name="T7" fmla="*/ 2147483647 h 1386"/>
              <a:gd name="T8" fmla="*/ 2147483647 w 1636"/>
              <a:gd name="T9" fmla="*/ 2147483647 h 1386"/>
              <a:gd name="T10" fmla="*/ 2147483647 w 1636"/>
              <a:gd name="T11" fmla="*/ 2147483647 h 1386"/>
              <a:gd name="T12" fmla="*/ 2147483647 w 1636"/>
              <a:gd name="T13" fmla="*/ 2147483647 h 1386"/>
              <a:gd name="T14" fmla="*/ 2147483647 w 1636"/>
              <a:gd name="T15" fmla="*/ 2147483647 h 1386"/>
              <a:gd name="T16" fmla="*/ 2147483647 w 1636"/>
              <a:gd name="T17" fmla="*/ 2147483647 h 1386"/>
              <a:gd name="T18" fmla="*/ 2147483647 w 1636"/>
              <a:gd name="T19" fmla="*/ 2147483647 h 1386"/>
              <a:gd name="T20" fmla="*/ 2147483647 w 1636"/>
              <a:gd name="T21" fmla="*/ 2147483647 h 1386"/>
              <a:gd name="T22" fmla="*/ 2147483647 w 1636"/>
              <a:gd name="T23" fmla="*/ 2147483647 h 1386"/>
              <a:gd name="T24" fmla="*/ 2147483647 w 1636"/>
              <a:gd name="T25" fmla="*/ 2147483647 h 1386"/>
              <a:gd name="T26" fmla="*/ 2147483647 w 1636"/>
              <a:gd name="T27" fmla="*/ 2147483647 h 1386"/>
              <a:gd name="T28" fmla="*/ 2147483647 w 1636"/>
              <a:gd name="T29" fmla="*/ 2147483647 h 1386"/>
              <a:gd name="T30" fmla="*/ 2147483647 w 1636"/>
              <a:gd name="T31" fmla="*/ 2147483647 h 1386"/>
              <a:gd name="T32" fmla="*/ 2147483647 w 1636"/>
              <a:gd name="T33" fmla="*/ 2147483647 h 1386"/>
              <a:gd name="T34" fmla="*/ 2147483647 w 1636"/>
              <a:gd name="T35" fmla="*/ 2147483647 h 1386"/>
              <a:gd name="T36" fmla="*/ 2147483647 w 1636"/>
              <a:gd name="T37" fmla="*/ 2147483647 h 1386"/>
              <a:gd name="T38" fmla="*/ 2147483647 w 1636"/>
              <a:gd name="T39" fmla="*/ 2147483647 h 1386"/>
              <a:gd name="T40" fmla="*/ 2147483647 w 1636"/>
              <a:gd name="T41" fmla="*/ 2147483647 h 1386"/>
              <a:gd name="T42" fmla="*/ 2147483647 w 1636"/>
              <a:gd name="T43" fmla="*/ 2147483647 h 1386"/>
              <a:gd name="T44" fmla="*/ 2147483647 w 1636"/>
              <a:gd name="T45" fmla="*/ 2147483647 h 1386"/>
              <a:gd name="T46" fmla="*/ 2147483647 w 1636"/>
              <a:gd name="T47" fmla="*/ 2147483647 h 1386"/>
              <a:gd name="T48" fmla="*/ 2147483647 w 1636"/>
              <a:gd name="T49" fmla="*/ 2147483647 h 1386"/>
              <a:gd name="T50" fmla="*/ 2147483647 w 1636"/>
              <a:gd name="T51" fmla="*/ 2147483647 h 1386"/>
              <a:gd name="T52" fmla="*/ 2147483647 w 1636"/>
              <a:gd name="T53" fmla="*/ 2147483647 h 1386"/>
              <a:gd name="T54" fmla="*/ 2147483647 w 1636"/>
              <a:gd name="T55" fmla="*/ 2147483647 h 1386"/>
              <a:gd name="T56" fmla="*/ 2147483647 w 1636"/>
              <a:gd name="T57" fmla="*/ 2147483647 h 1386"/>
              <a:gd name="T58" fmla="*/ 2147483647 w 1636"/>
              <a:gd name="T59" fmla="*/ 2147483647 h 1386"/>
              <a:gd name="T60" fmla="*/ 2147483647 w 1636"/>
              <a:gd name="T61" fmla="*/ 2147483647 h 1386"/>
              <a:gd name="T62" fmla="*/ 2147483647 w 1636"/>
              <a:gd name="T63" fmla="*/ 2147483647 h 1386"/>
              <a:gd name="T64" fmla="*/ 2147483647 w 1636"/>
              <a:gd name="T65" fmla="*/ 2147483647 h 1386"/>
              <a:gd name="T66" fmla="*/ 2147483647 w 1636"/>
              <a:gd name="T67" fmla="*/ 2147483647 h 1386"/>
              <a:gd name="T68" fmla="*/ 2147483647 w 1636"/>
              <a:gd name="T69" fmla="*/ 2147483647 h 1386"/>
              <a:gd name="T70" fmla="*/ 2147483647 w 1636"/>
              <a:gd name="T71" fmla="*/ 2147483647 h 1386"/>
              <a:gd name="T72" fmla="*/ 2147483647 w 1636"/>
              <a:gd name="T73" fmla="*/ 2147483647 h 1386"/>
              <a:gd name="T74" fmla="*/ 2147483647 w 1636"/>
              <a:gd name="T75" fmla="*/ 2147483647 h 1386"/>
              <a:gd name="T76" fmla="*/ 2147483647 w 1636"/>
              <a:gd name="T77" fmla="*/ 2147483647 h 1386"/>
              <a:gd name="T78" fmla="*/ 2147483647 w 1636"/>
              <a:gd name="T79" fmla="*/ 2147483647 h 1386"/>
              <a:gd name="T80" fmla="*/ 2147483647 w 1636"/>
              <a:gd name="T81" fmla="*/ 2147483647 h 1386"/>
              <a:gd name="T82" fmla="*/ 2147483647 w 1636"/>
              <a:gd name="T83" fmla="*/ 2147483647 h 1386"/>
              <a:gd name="T84" fmla="*/ 2147483647 w 1636"/>
              <a:gd name="T85" fmla="*/ 2147483647 h 1386"/>
              <a:gd name="T86" fmla="*/ 2147483647 w 1636"/>
              <a:gd name="T87" fmla="*/ 2147483647 h 1386"/>
              <a:gd name="T88" fmla="*/ 2147483647 w 1636"/>
              <a:gd name="T89" fmla="*/ 2147483647 h 1386"/>
              <a:gd name="T90" fmla="*/ 2147483647 w 1636"/>
              <a:gd name="T91" fmla="*/ 2147483647 h 1386"/>
              <a:gd name="T92" fmla="*/ 2147483647 w 1636"/>
              <a:gd name="T93" fmla="*/ 2147483647 h 1386"/>
              <a:gd name="T94" fmla="*/ 2147483647 w 1636"/>
              <a:gd name="T95" fmla="*/ 2147483647 h 1386"/>
              <a:gd name="T96" fmla="*/ 2147483647 w 1636"/>
              <a:gd name="T97" fmla="*/ 2147483647 h 1386"/>
              <a:gd name="T98" fmla="*/ 2147483647 w 1636"/>
              <a:gd name="T99" fmla="*/ 2147483647 h 1386"/>
              <a:gd name="T100" fmla="*/ 2147483647 w 1636"/>
              <a:gd name="T101" fmla="*/ 2147483647 h 1386"/>
              <a:gd name="T102" fmla="*/ 2147483647 w 1636"/>
              <a:gd name="T103" fmla="*/ 2147483647 h 1386"/>
              <a:gd name="T104" fmla="*/ 2147483647 w 1636"/>
              <a:gd name="T105" fmla="*/ 2147483647 h 1386"/>
              <a:gd name="T106" fmla="*/ 2147483647 w 1636"/>
              <a:gd name="T107" fmla="*/ 2147483647 h 1386"/>
              <a:gd name="T108" fmla="*/ 2147483647 w 1636"/>
              <a:gd name="T109" fmla="*/ 2147483647 h 1386"/>
              <a:gd name="T110" fmla="*/ 2147483647 w 1636"/>
              <a:gd name="T111" fmla="*/ 2147483647 h 138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0" t="0" r="r" b="b"/>
            <a:pathLst>
              <a:path w="1636" h="1386">
                <a:moveTo>
                  <a:pt x="184" y="918"/>
                </a:moveTo>
                <a:lnTo>
                  <a:pt x="184" y="918"/>
                </a:lnTo>
                <a:lnTo>
                  <a:pt x="192" y="912"/>
                </a:lnTo>
                <a:lnTo>
                  <a:pt x="198" y="906"/>
                </a:lnTo>
                <a:lnTo>
                  <a:pt x="204" y="900"/>
                </a:lnTo>
                <a:lnTo>
                  <a:pt x="208" y="894"/>
                </a:lnTo>
                <a:lnTo>
                  <a:pt x="212" y="882"/>
                </a:lnTo>
                <a:lnTo>
                  <a:pt x="214" y="868"/>
                </a:lnTo>
                <a:lnTo>
                  <a:pt x="212" y="850"/>
                </a:lnTo>
                <a:lnTo>
                  <a:pt x="214" y="834"/>
                </a:lnTo>
                <a:lnTo>
                  <a:pt x="216" y="820"/>
                </a:lnTo>
                <a:lnTo>
                  <a:pt x="220" y="812"/>
                </a:lnTo>
                <a:lnTo>
                  <a:pt x="224" y="806"/>
                </a:lnTo>
                <a:lnTo>
                  <a:pt x="232" y="800"/>
                </a:lnTo>
                <a:lnTo>
                  <a:pt x="240" y="794"/>
                </a:lnTo>
                <a:lnTo>
                  <a:pt x="250" y="788"/>
                </a:lnTo>
                <a:lnTo>
                  <a:pt x="260" y="786"/>
                </a:lnTo>
                <a:lnTo>
                  <a:pt x="270" y="786"/>
                </a:lnTo>
                <a:lnTo>
                  <a:pt x="282" y="786"/>
                </a:lnTo>
                <a:lnTo>
                  <a:pt x="292" y="790"/>
                </a:lnTo>
                <a:lnTo>
                  <a:pt x="302" y="794"/>
                </a:lnTo>
                <a:lnTo>
                  <a:pt x="324" y="808"/>
                </a:lnTo>
                <a:lnTo>
                  <a:pt x="344" y="824"/>
                </a:lnTo>
                <a:lnTo>
                  <a:pt x="360" y="842"/>
                </a:lnTo>
                <a:lnTo>
                  <a:pt x="374" y="860"/>
                </a:lnTo>
                <a:lnTo>
                  <a:pt x="384" y="876"/>
                </a:lnTo>
                <a:lnTo>
                  <a:pt x="396" y="898"/>
                </a:lnTo>
                <a:lnTo>
                  <a:pt x="406" y="924"/>
                </a:lnTo>
                <a:lnTo>
                  <a:pt x="412" y="954"/>
                </a:lnTo>
                <a:lnTo>
                  <a:pt x="414" y="968"/>
                </a:lnTo>
                <a:lnTo>
                  <a:pt x="414" y="982"/>
                </a:lnTo>
                <a:lnTo>
                  <a:pt x="414" y="1004"/>
                </a:lnTo>
                <a:lnTo>
                  <a:pt x="412" y="1014"/>
                </a:lnTo>
                <a:lnTo>
                  <a:pt x="408" y="1022"/>
                </a:lnTo>
                <a:lnTo>
                  <a:pt x="404" y="1032"/>
                </a:lnTo>
                <a:lnTo>
                  <a:pt x="398" y="1038"/>
                </a:lnTo>
                <a:lnTo>
                  <a:pt x="392" y="1046"/>
                </a:lnTo>
                <a:lnTo>
                  <a:pt x="384" y="1050"/>
                </a:lnTo>
                <a:lnTo>
                  <a:pt x="374" y="1056"/>
                </a:lnTo>
                <a:lnTo>
                  <a:pt x="364" y="1058"/>
                </a:lnTo>
                <a:lnTo>
                  <a:pt x="354" y="1058"/>
                </a:lnTo>
                <a:lnTo>
                  <a:pt x="346" y="1058"/>
                </a:lnTo>
                <a:lnTo>
                  <a:pt x="330" y="1052"/>
                </a:lnTo>
                <a:lnTo>
                  <a:pt x="316" y="1042"/>
                </a:lnTo>
                <a:lnTo>
                  <a:pt x="302" y="1034"/>
                </a:lnTo>
                <a:lnTo>
                  <a:pt x="286" y="1028"/>
                </a:lnTo>
                <a:lnTo>
                  <a:pt x="278" y="1028"/>
                </a:lnTo>
                <a:lnTo>
                  <a:pt x="268" y="1028"/>
                </a:lnTo>
                <a:lnTo>
                  <a:pt x="258" y="1032"/>
                </a:lnTo>
                <a:lnTo>
                  <a:pt x="248" y="1036"/>
                </a:lnTo>
                <a:lnTo>
                  <a:pt x="242" y="1042"/>
                </a:lnTo>
                <a:lnTo>
                  <a:pt x="238" y="1048"/>
                </a:lnTo>
                <a:lnTo>
                  <a:pt x="236" y="1058"/>
                </a:lnTo>
                <a:lnTo>
                  <a:pt x="234" y="1068"/>
                </a:lnTo>
                <a:lnTo>
                  <a:pt x="236" y="1086"/>
                </a:lnTo>
                <a:lnTo>
                  <a:pt x="240" y="1102"/>
                </a:lnTo>
                <a:lnTo>
                  <a:pt x="398" y="1378"/>
                </a:lnTo>
                <a:lnTo>
                  <a:pt x="402" y="1378"/>
                </a:lnTo>
                <a:lnTo>
                  <a:pt x="402" y="1380"/>
                </a:lnTo>
                <a:lnTo>
                  <a:pt x="400" y="1382"/>
                </a:lnTo>
                <a:lnTo>
                  <a:pt x="402" y="1386"/>
                </a:lnTo>
                <a:lnTo>
                  <a:pt x="664" y="1386"/>
                </a:lnTo>
                <a:lnTo>
                  <a:pt x="686" y="1380"/>
                </a:lnTo>
                <a:lnTo>
                  <a:pt x="708" y="1368"/>
                </a:lnTo>
                <a:lnTo>
                  <a:pt x="718" y="1362"/>
                </a:lnTo>
                <a:lnTo>
                  <a:pt x="726" y="1356"/>
                </a:lnTo>
                <a:lnTo>
                  <a:pt x="732" y="1346"/>
                </a:lnTo>
                <a:lnTo>
                  <a:pt x="734" y="1338"/>
                </a:lnTo>
                <a:lnTo>
                  <a:pt x="734" y="1326"/>
                </a:lnTo>
                <a:lnTo>
                  <a:pt x="730" y="1316"/>
                </a:lnTo>
                <a:lnTo>
                  <a:pt x="728" y="1308"/>
                </a:lnTo>
                <a:lnTo>
                  <a:pt x="722" y="1302"/>
                </a:lnTo>
                <a:lnTo>
                  <a:pt x="710" y="1290"/>
                </a:lnTo>
                <a:lnTo>
                  <a:pt x="694" y="1282"/>
                </a:lnTo>
                <a:lnTo>
                  <a:pt x="680" y="1274"/>
                </a:lnTo>
                <a:lnTo>
                  <a:pt x="668" y="1264"/>
                </a:lnTo>
                <a:lnTo>
                  <a:pt x="662" y="1256"/>
                </a:lnTo>
                <a:lnTo>
                  <a:pt x="658" y="1248"/>
                </a:lnTo>
                <a:lnTo>
                  <a:pt x="656" y="1240"/>
                </a:lnTo>
                <a:lnTo>
                  <a:pt x="654" y="1228"/>
                </a:lnTo>
                <a:lnTo>
                  <a:pt x="656" y="1216"/>
                </a:lnTo>
                <a:lnTo>
                  <a:pt x="658" y="1206"/>
                </a:lnTo>
                <a:lnTo>
                  <a:pt x="664" y="1198"/>
                </a:lnTo>
                <a:lnTo>
                  <a:pt x="670" y="1188"/>
                </a:lnTo>
                <a:lnTo>
                  <a:pt x="678" y="1180"/>
                </a:lnTo>
                <a:lnTo>
                  <a:pt x="688" y="1174"/>
                </a:lnTo>
                <a:lnTo>
                  <a:pt x="708" y="1162"/>
                </a:lnTo>
                <a:lnTo>
                  <a:pt x="732" y="1154"/>
                </a:lnTo>
                <a:lnTo>
                  <a:pt x="756" y="1148"/>
                </a:lnTo>
                <a:lnTo>
                  <a:pt x="780" y="1144"/>
                </a:lnTo>
                <a:lnTo>
                  <a:pt x="798" y="1144"/>
                </a:lnTo>
                <a:lnTo>
                  <a:pt x="818" y="1144"/>
                </a:lnTo>
                <a:lnTo>
                  <a:pt x="840" y="1148"/>
                </a:lnTo>
                <a:lnTo>
                  <a:pt x="864" y="1154"/>
                </a:lnTo>
                <a:lnTo>
                  <a:pt x="888" y="1162"/>
                </a:lnTo>
                <a:lnTo>
                  <a:pt x="910" y="1174"/>
                </a:lnTo>
                <a:lnTo>
                  <a:pt x="918" y="1180"/>
                </a:lnTo>
                <a:lnTo>
                  <a:pt x="926" y="1188"/>
                </a:lnTo>
                <a:lnTo>
                  <a:pt x="934" y="1198"/>
                </a:lnTo>
                <a:lnTo>
                  <a:pt x="938" y="1206"/>
                </a:lnTo>
                <a:lnTo>
                  <a:pt x="942" y="1216"/>
                </a:lnTo>
                <a:lnTo>
                  <a:pt x="942" y="1228"/>
                </a:lnTo>
                <a:lnTo>
                  <a:pt x="942" y="1240"/>
                </a:lnTo>
                <a:lnTo>
                  <a:pt x="938" y="1248"/>
                </a:lnTo>
                <a:lnTo>
                  <a:pt x="934" y="1256"/>
                </a:lnTo>
                <a:lnTo>
                  <a:pt x="930" y="1264"/>
                </a:lnTo>
                <a:lnTo>
                  <a:pt x="916" y="1274"/>
                </a:lnTo>
                <a:lnTo>
                  <a:pt x="902" y="1282"/>
                </a:lnTo>
                <a:lnTo>
                  <a:pt x="888" y="1290"/>
                </a:lnTo>
                <a:lnTo>
                  <a:pt x="874" y="1302"/>
                </a:lnTo>
                <a:lnTo>
                  <a:pt x="870" y="1308"/>
                </a:lnTo>
                <a:lnTo>
                  <a:pt x="866" y="1316"/>
                </a:lnTo>
                <a:lnTo>
                  <a:pt x="864" y="1326"/>
                </a:lnTo>
                <a:lnTo>
                  <a:pt x="862" y="1338"/>
                </a:lnTo>
                <a:lnTo>
                  <a:pt x="864" y="1346"/>
                </a:lnTo>
                <a:lnTo>
                  <a:pt x="870" y="1356"/>
                </a:lnTo>
                <a:lnTo>
                  <a:pt x="878" y="1362"/>
                </a:lnTo>
                <a:lnTo>
                  <a:pt x="888" y="1368"/>
                </a:lnTo>
                <a:lnTo>
                  <a:pt x="912" y="1380"/>
                </a:lnTo>
                <a:lnTo>
                  <a:pt x="934" y="1386"/>
                </a:lnTo>
                <a:lnTo>
                  <a:pt x="1194" y="1386"/>
                </a:lnTo>
                <a:lnTo>
                  <a:pt x="1198" y="1380"/>
                </a:lnTo>
                <a:lnTo>
                  <a:pt x="1198" y="1378"/>
                </a:lnTo>
                <a:lnTo>
                  <a:pt x="1202" y="1378"/>
                </a:lnTo>
                <a:lnTo>
                  <a:pt x="1204" y="1372"/>
                </a:lnTo>
                <a:lnTo>
                  <a:pt x="1240" y="1310"/>
                </a:lnTo>
                <a:lnTo>
                  <a:pt x="1340" y="1138"/>
                </a:lnTo>
                <a:lnTo>
                  <a:pt x="1356" y="1124"/>
                </a:lnTo>
                <a:lnTo>
                  <a:pt x="1376" y="1112"/>
                </a:lnTo>
                <a:lnTo>
                  <a:pt x="1384" y="1108"/>
                </a:lnTo>
                <a:lnTo>
                  <a:pt x="1394" y="1104"/>
                </a:lnTo>
                <a:lnTo>
                  <a:pt x="1402" y="1104"/>
                </a:lnTo>
                <a:lnTo>
                  <a:pt x="1410" y="1108"/>
                </a:lnTo>
                <a:lnTo>
                  <a:pt x="1420" y="1114"/>
                </a:lnTo>
                <a:lnTo>
                  <a:pt x="1426" y="1122"/>
                </a:lnTo>
                <a:lnTo>
                  <a:pt x="1432" y="1128"/>
                </a:lnTo>
                <a:lnTo>
                  <a:pt x="1436" y="1136"/>
                </a:lnTo>
                <a:lnTo>
                  <a:pt x="1438" y="1152"/>
                </a:lnTo>
                <a:lnTo>
                  <a:pt x="1438" y="1170"/>
                </a:lnTo>
                <a:lnTo>
                  <a:pt x="1438" y="1186"/>
                </a:lnTo>
                <a:lnTo>
                  <a:pt x="1440" y="1202"/>
                </a:lnTo>
                <a:lnTo>
                  <a:pt x="1444" y="1210"/>
                </a:lnTo>
                <a:lnTo>
                  <a:pt x="1448" y="1218"/>
                </a:lnTo>
                <a:lnTo>
                  <a:pt x="1456" y="1226"/>
                </a:lnTo>
                <a:lnTo>
                  <a:pt x="1466" y="1232"/>
                </a:lnTo>
                <a:lnTo>
                  <a:pt x="1476" y="1236"/>
                </a:lnTo>
                <a:lnTo>
                  <a:pt x="1486" y="1240"/>
                </a:lnTo>
                <a:lnTo>
                  <a:pt x="1496" y="1240"/>
                </a:lnTo>
                <a:lnTo>
                  <a:pt x="1506" y="1238"/>
                </a:lnTo>
                <a:lnTo>
                  <a:pt x="1518" y="1234"/>
                </a:lnTo>
                <a:lnTo>
                  <a:pt x="1528" y="1230"/>
                </a:lnTo>
                <a:lnTo>
                  <a:pt x="1550" y="1218"/>
                </a:lnTo>
                <a:lnTo>
                  <a:pt x="1568" y="1202"/>
                </a:lnTo>
                <a:lnTo>
                  <a:pt x="1586" y="1184"/>
                </a:lnTo>
                <a:lnTo>
                  <a:pt x="1600" y="1166"/>
                </a:lnTo>
                <a:lnTo>
                  <a:pt x="1610" y="1150"/>
                </a:lnTo>
                <a:lnTo>
                  <a:pt x="1618" y="1132"/>
                </a:lnTo>
                <a:lnTo>
                  <a:pt x="1628" y="1112"/>
                </a:lnTo>
                <a:lnTo>
                  <a:pt x="1632" y="1094"/>
                </a:lnTo>
                <a:lnTo>
                  <a:pt x="1636" y="1076"/>
                </a:lnTo>
                <a:lnTo>
                  <a:pt x="1636" y="1060"/>
                </a:lnTo>
                <a:lnTo>
                  <a:pt x="1636" y="1042"/>
                </a:lnTo>
                <a:lnTo>
                  <a:pt x="1634" y="1026"/>
                </a:lnTo>
                <a:lnTo>
                  <a:pt x="1628" y="1012"/>
                </a:lnTo>
                <a:lnTo>
                  <a:pt x="1618" y="1000"/>
                </a:lnTo>
                <a:lnTo>
                  <a:pt x="1606" y="990"/>
                </a:lnTo>
                <a:lnTo>
                  <a:pt x="1596" y="986"/>
                </a:lnTo>
                <a:lnTo>
                  <a:pt x="1586" y="984"/>
                </a:lnTo>
                <a:lnTo>
                  <a:pt x="1578" y="982"/>
                </a:lnTo>
                <a:lnTo>
                  <a:pt x="1570" y="984"/>
                </a:lnTo>
                <a:lnTo>
                  <a:pt x="1554" y="990"/>
                </a:lnTo>
                <a:lnTo>
                  <a:pt x="1540" y="998"/>
                </a:lnTo>
                <a:lnTo>
                  <a:pt x="1524" y="1006"/>
                </a:lnTo>
                <a:lnTo>
                  <a:pt x="1510" y="1012"/>
                </a:lnTo>
                <a:lnTo>
                  <a:pt x="1500" y="1014"/>
                </a:lnTo>
                <a:lnTo>
                  <a:pt x="1492" y="1012"/>
                </a:lnTo>
                <a:lnTo>
                  <a:pt x="1482" y="1010"/>
                </a:lnTo>
                <a:lnTo>
                  <a:pt x="1472" y="1004"/>
                </a:lnTo>
                <a:lnTo>
                  <a:pt x="1464" y="1000"/>
                </a:lnTo>
                <a:lnTo>
                  <a:pt x="1460" y="992"/>
                </a:lnTo>
                <a:lnTo>
                  <a:pt x="1458" y="982"/>
                </a:lnTo>
                <a:lnTo>
                  <a:pt x="1458" y="972"/>
                </a:lnTo>
                <a:lnTo>
                  <a:pt x="1458" y="950"/>
                </a:lnTo>
                <a:lnTo>
                  <a:pt x="1462" y="928"/>
                </a:lnTo>
                <a:lnTo>
                  <a:pt x="1464" y="926"/>
                </a:lnTo>
                <a:lnTo>
                  <a:pt x="1466" y="920"/>
                </a:lnTo>
                <a:lnTo>
                  <a:pt x="1598" y="692"/>
                </a:lnTo>
                <a:lnTo>
                  <a:pt x="1582" y="668"/>
                </a:lnTo>
                <a:lnTo>
                  <a:pt x="1584" y="668"/>
                </a:lnTo>
                <a:lnTo>
                  <a:pt x="1198" y="0"/>
                </a:lnTo>
                <a:lnTo>
                  <a:pt x="398" y="0"/>
                </a:lnTo>
                <a:lnTo>
                  <a:pt x="322" y="132"/>
                </a:lnTo>
                <a:lnTo>
                  <a:pt x="0" y="690"/>
                </a:lnTo>
                <a:lnTo>
                  <a:pt x="116" y="888"/>
                </a:lnTo>
                <a:lnTo>
                  <a:pt x="132" y="902"/>
                </a:lnTo>
                <a:lnTo>
                  <a:pt x="150" y="914"/>
                </a:lnTo>
                <a:lnTo>
                  <a:pt x="160" y="918"/>
                </a:lnTo>
                <a:lnTo>
                  <a:pt x="168" y="920"/>
                </a:lnTo>
                <a:lnTo>
                  <a:pt x="176" y="920"/>
                </a:lnTo>
                <a:lnTo>
                  <a:pt x="184" y="918"/>
                </a:lnTo>
                <a:close/>
              </a:path>
            </a:pathLst>
          </a:custGeom>
          <a:solidFill>
            <a:srgbClr val="FFAE85"/>
          </a:solidFill>
          <a:ln w="28575" cap="flat" cmpd="sng">
            <a:solidFill>
              <a:srgbClr val="5F5F5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GB" sz="1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Freeform 5">
            <a:extLst>
              <a:ext uri="{FF2B5EF4-FFF2-40B4-BE49-F238E27FC236}">
                <a16:creationId xmlns:a16="http://schemas.microsoft.com/office/drawing/2014/main" xmlns="" id="{1E9F219F-327E-424F-8615-75BC838CCDEE}"/>
              </a:ext>
            </a:extLst>
          </p:cNvPr>
          <p:cNvSpPr>
            <a:spLocks/>
          </p:cNvSpPr>
          <p:nvPr/>
        </p:nvSpPr>
        <p:spPr bwMode="auto">
          <a:xfrm>
            <a:off x="4692072" y="3080164"/>
            <a:ext cx="1602943" cy="1423424"/>
          </a:xfrm>
          <a:custGeom>
            <a:avLst/>
            <a:gdLst>
              <a:gd name="T0" fmla="*/ 2147483647 w 1612"/>
              <a:gd name="T1" fmla="*/ 2147483647 h 1386"/>
              <a:gd name="T2" fmla="*/ 2147483647 w 1612"/>
              <a:gd name="T3" fmla="*/ 2147483647 h 1386"/>
              <a:gd name="T4" fmla="*/ 2147483647 w 1612"/>
              <a:gd name="T5" fmla="*/ 2147483647 h 1386"/>
              <a:gd name="T6" fmla="*/ 2147483647 w 1612"/>
              <a:gd name="T7" fmla="*/ 2147483647 h 1386"/>
              <a:gd name="T8" fmla="*/ 2147483647 w 1612"/>
              <a:gd name="T9" fmla="*/ 2147483647 h 1386"/>
              <a:gd name="T10" fmla="*/ 2147483647 w 1612"/>
              <a:gd name="T11" fmla="*/ 2147483647 h 1386"/>
              <a:gd name="T12" fmla="*/ 2147483647 w 1612"/>
              <a:gd name="T13" fmla="*/ 2147483647 h 1386"/>
              <a:gd name="T14" fmla="*/ 2147483647 w 1612"/>
              <a:gd name="T15" fmla="*/ 2147483647 h 1386"/>
              <a:gd name="T16" fmla="*/ 2147483647 w 1612"/>
              <a:gd name="T17" fmla="*/ 2147483647 h 1386"/>
              <a:gd name="T18" fmla="*/ 2147483647 w 1612"/>
              <a:gd name="T19" fmla="*/ 2147483647 h 1386"/>
              <a:gd name="T20" fmla="*/ 2147483647 w 1612"/>
              <a:gd name="T21" fmla="*/ 2147483647 h 1386"/>
              <a:gd name="T22" fmla="*/ 2147483647 w 1612"/>
              <a:gd name="T23" fmla="*/ 2147483647 h 1386"/>
              <a:gd name="T24" fmla="*/ 2147483647 w 1612"/>
              <a:gd name="T25" fmla="*/ 2147483647 h 1386"/>
              <a:gd name="T26" fmla="*/ 2147483647 w 1612"/>
              <a:gd name="T27" fmla="*/ 2147483647 h 1386"/>
              <a:gd name="T28" fmla="*/ 2147483647 w 1612"/>
              <a:gd name="T29" fmla="*/ 2147483647 h 1386"/>
              <a:gd name="T30" fmla="*/ 2147483647 w 1612"/>
              <a:gd name="T31" fmla="*/ 2147483647 h 1386"/>
              <a:gd name="T32" fmla="*/ 2147483647 w 1612"/>
              <a:gd name="T33" fmla="*/ 2147483647 h 1386"/>
              <a:gd name="T34" fmla="*/ 2147483647 w 1612"/>
              <a:gd name="T35" fmla="*/ 2147483647 h 1386"/>
              <a:gd name="T36" fmla="*/ 2147483647 w 1612"/>
              <a:gd name="T37" fmla="*/ 2147483647 h 1386"/>
              <a:gd name="T38" fmla="*/ 2147483647 w 1612"/>
              <a:gd name="T39" fmla="*/ 2147483647 h 1386"/>
              <a:gd name="T40" fmla="*/ 2147483647 w 1612"/>
              <a:gd name="T41" fmla="*/ 2147483647 h 1386"/>
              <a:gd name="T42" fmla="*/ 2147483647 w 1612"/>
              <a:gd name="T43" fmla="*/ 2147483647 h 1386"/>
              <a:gd name="T44" fmla="*/ 2147483647 w 1612"/>
              <a:gd name="T45" fmla="*/ 2147483647 h 1386"/>
              <a:gd name="T46" fmla="*/ 2147483647 w 1612"/>
              <a:gd name="T47" fmla="*/ 2147483647 h 1386"/>
              <a:gd name="T48" fmla="*/ 2147483647 w 1612"/>
              <a:gd name="T49" fmla="*/ 2147483647 h 1386"/>
              <a:gd name="T50" fmla="*/ 2147483647 w 1612"/>
              <a:gd name="T51" fmla="*/ 2147483647 h 1386"/>
              <a:gd name="T52" fmla="*/ 2147483647 w 1612"/>
              <a:gd name="T53" fmla="*/ 2147483647 h 1386"/>
              <a:gd name="T54" fmla="*/ 2147483647 w 1612"/>
              <a:gd name="T55" fmla="*/ 2147483647 h 1386"/>
              <a:gd name="T56" fmla="*/ 2147483647 w 1612"/>
              <a:gd name="T57" fmla="*/ 2147483647 h 1386"/>
              <a:gd name="T58" fmla="*/ 2147483647 w 1612"/>
              <a:gd name="T59" fmla="*/ 2147483647 h 1386"/>
              <a:gd name="T60" fmla="*/ 2147483647 w 1612"/>
              <a:gd name="T61" fmla="*/ 2147483647 h 1386"/>
              <a:gd name="T62" fmla="*/ 2147483647 w 1612"/>
              <a:gd name="T63" fmla="*/ 2147483647 h 1386"/>
              <a:gd name="T64" fmla="*/ 2147483647 w 1612"/>
              <a:gd name="T65" fmla="*/ 2147483647 h 1386"/>
              <a:gd name="T66" fmla="*/ 2147483647 w 1612"/>
              <a:gd name="T67" fmla="*/ 2147483647 h 1386"/>
              <a:gd name="T68" fmla="*/ 2147483647 w 1612"/>
              <a:gd name="T69" fmla="*/ 2147483647 h 1386"/>
              <a:gd name="T70" fmla="*/ 2147483647 w 1612"/>
              <a:gd name="T71" fmla="*/ 2147483647 h 1386"/>
              <a:gd name="T72" fmla="*/ 2147483647 w 1612"/>
              <a:gd name="T73" fmla="*/ 2147483647 h 1386"/>
              <a:gd name="T74" fmla="*/ 2147483647 w 1612"/>
              <a:gd name="T75" fmla="*/ 2147483647 h 1386"/>
              <a:gd name="T76" fmla="*/ 2147483647 w 1612"/>
              <a:gd name="T77" fmla="*/ 2147483647 h 1386"/>
              <a:gd name="T78" fmla="*/ 2147483647 w 1612"/>
              <a:gd name="T79" fmla="*/ 2147483647 h 1386"/>
              <a:gd name="T80" fmla="*/ 2147483647 w 1612"/>
              <a:gd name="T81" fmla="*/ 2147483647 h 1386"/>
              <a:gd name="T82" fmla="*/ 2147483647 w 1612"/>
              <a:gd name="T83" fmla="*/ 2147483647 h 1386"/>
              <a:gd name="T84" fmla="*/ 2147483647 w 1612"/>
              <a:gd name="T85" fmla="*/ 2147483647 h 1386"/>
              <a:gd name="T86" fmla="*/ 2147483647 w 1612"/>
              <a:gd name="T87" fmla="*/ 2147483647 h 1386"/>
              <a:gd name="T88" fmla="*/ 2147483647 w 1612"/>
              <a:gd name="T89" fmla="*/ 2147483647 h 1386"/>
              <a:gd name="T90" fmla="*/ 2147483647 w 1612"/>
              <a:gd name="T91" fmla="*/ 2147483647 h 1386"/>
              <a:gd name="T92" fmla="*/ 2147483647 w 1612"/>
              <a:gd name="T93" fmla="*/ 2147483647 h 1386"/>
              <a:gd name="T94" fmla="*/ 2147483647 w 1612"/>
              <a:gd name="T95" fmla="*/ 2147483647 h 1386"/>
              <a:gd name="T96" fmla="*/ 2147483647 w 1612"/>
              <a:gd name="T97" fmla="*/ 2147483647 h 1386"/>
              <a:gd name="T98" fmla="*/ 2147483647 w 1612"/>
              <a:gd name="T99" fmla="*/ 2147483647 h 1386"/>
              <a:gd name="T100" fmla="*/ 2147483647 w 1612"/>
              <a:gd name="T101" fmla="*/ 2147483647 h 1386"/>
              <a:gd name="T102" fmla="*/ 2147483647 w 1612"/>
              <a:gd name="T103" fmla="*/ 2147483647 h 1386"/>
              <a:gd name="T104" fmla="*/ 2147483647 w 1612"/>
              <a:gd name="T105" fmla="*/ 2147483647 h 1386"/>
              <a:gd name="T106" fmla="*/ 2147483647 w 1612"/>
              <a:gd name="T107" fmla="*/ 2147483647 h 1386"/>
              <a:gd name="T108" fmla="*/ 2147483647 w 1612"/>
              <a:gd name="T109" fmla="*/ 2147483647 h 1386"/>
              <a:gd name="T110" fmla="*/ 2147483647 w 1612"/>
              <a:gd name="T111" fmla="*/ 2147483647 h 1386"/>
              <a:gd name="T112" fmla="*/ 2147483647 w 1612"/>
              <a:gd name="T113" fmla="*/ 2147483647 h 1386"/>
              <a:gd name="T114" fmla="*/ 2147483647 w 1612"/>
              <a:gd name="T115" fmla="*/ 2147483647 h 1386"/>
              <a:gd name="T116" fmla="*/ 2147483647 w 1612"/>
              <a:gd name="T117" fmla="*/ 2147483647 h 1386"/>
              <a:gd name="T118" fmla="*/ 2147483647 w 1612"/>
              <a:gd name="T119" fmla="*/ 0 h 138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0" t="0" r="r" b="b"/>
            <a:pathLst>
              <a:path w="1612" h="1386">
                <a:moveTo>
                  <a:pt x="674" y="1382"/>
                </a:moveTo>
                <a:lnTo>
                  <a:pt x="674" y="1382"/>
                </a:lnTo>
                <a:lnTo>
                  <a:pt x="670" y="1382"/>
                </a:lnTo>
                <a:lnTo>
                  <a:pt x="694" y="1382"/>
                </a:lnTo>
                <a:lnTo>
                  <a:pt x="706" y="1378"/>
                </a:lnTo>
                <a:lnTo>
                  <a:pt x="708" y="1378"/>
                </a:lnTo>
                <a:lnTo>
                  <a:pt x="710" y="1376"/>
                </a:lnTo>
                <a:lnTo>
                  <a:pt x="712" y="1374"/>
                </a:lnTo>
                <a:lnTo>
                  <a:pt x="714" y="1374"/>
                </a:lnTo>
                <a:lnTo>
                  <a:pt x="716" y="1372"/>
                </a:lnTo>
                <a:lnTo>
                  <a:pt x="718" y="1372"/>
                </a:lnTo>
                <a:lnTo>
                  <a:pt x="720" y="1370"/>
                </a:lnTo>
                <a:lnTo>
                  <a:pt x="722" y="1368"/>
                </a:lnTo>
                <a:lnTo>
                  <a:pt x="724" y="1368"/>
                </a:lnTo>
                <a:lnTo>
                  <a:pt x="726" y="1366"/>
                </a:lnTo>
                <a:lnTo>
                  <a:pt x="730" y="1364"/>
                </a:lnTo>
                <a:lnTo>
                  <a:pt x="730" y="1362"/>
                </a:lnTo>
                <a:lnTo>
                  <a:pt x="732" y="1360"/>
                </a:lnTo>
                <a:lnTo>
                  <a:pt x="734" y="1360"/>
                </a:lnTo>
                <a:lnTo>
                  <a:pt x="734" y="1358"/>
                </a:lnTo>
                <a:lnTo>
                  <a:pt x="736" y="1356"/>
                </a:lnTo>
                <a:lnTo>
                  <a:pt x="736" y="1354"/>
                </a:lnTo>
                <a:lnTo>
                  <a:pt x="738" y="1354"/>
                </a:lnTo>
                <a:lnTo>
                  <a:pt x="738" y="1352"/>
                </a:lnTo>
                <a:lnTo>
                  <a:pt x="740" y="1350"/>
                </a:lnTo>
                <a:lnTo>
                  <a:pt x="740" y="1348"/>
                </a:lnTo>
                <a:lnTo>
                  <a:pt x="740" y="1346"/>
                </a:lnTo>
                <a:lnTo>
                  <a:pt x="740" y="1342"/>
                </a:lnTo>
                <a:lnTo>
                  <a:pt x="740" y="1330"/>
                </a:lnTo>
                <a:lnTo>
                  <a:pt x="736" y="1320"/>
                </a:lnTo>
                <a:lnTo>
                  <a:pt x="734" y="1312"/>
                </a:lnTo>
                <a:lnTo>
                  <a:pt x="728" y="1306"/>
                </a:lnTo>
                <a:lnTo>
                  <a:pt x="716" y="1296"/>
                </a:lnTo>
                <a:lnTo>
                  <a:pt x="700" y="1286"/>
                </a:lnTo>
                <a:lnTo>
                  <a:pt x="686" y="1278"/>
                </a:lnTo>
                <a:lnTo>
                  <a:pt x="674" y="1268"/>
                </a:lnTo>
                <a:lnTo>
                  <a:pt x="668" y="1262"/>
                </a:lnTo>
                <a:lnTo>
                  <a:pt x="664" y="1254"/>
                </a:lnTo>
                <a:lnTo>
                  <a:pt x="662" y="1244"/>
                </a:lnTo>
                <a:lnTo>
                  <a:pt x="660" y="1232"/>
                </a:lnTo>
                <a:lnTo>
                  <a:pt x="662" y="1222"/>
                </a:lnTo>
                <a:lnTo>
                  <a:pt x="664" y="1212"/>
                </a:lnTo>
                <a:lnTo>
                  <a:pt x="670" y="1202"/>
                </a:lnTo>
                <a:lnTo>
                  <a:pt x="676" y="1194"/>
                </a:lnTo>
                <a:lnTo>
                  <a:pt x="684" y="1186"/>
                </a:lnTo>
                <a:lnTo>
                  <a:pt x="694" y="1178"/>
                </a:lnTo>
                <a:lnTo>
                  <a:pt x="714" y="1166"/>
                </a:lnTo>
                <a:lnTo>
                  <a:pt x="738" y="1158"/>
                </a:lnTo>
                <a:lnTo>
                  <a:pt x="762" y="1152"/>
                </a:lnTo>
                <a:lnTo>
                  <a:pt x="786" y="1150"/>
                </a:lnTo>
                <a:lnTo>
                  <a:pt x="804" y="1148"/>
                </a:lnTo>
                <a:lnTo>
                  <a:pt x="824" y="1150"/>
                </a:lnTo>
                <a:lnTo>
                  <a:pt x="846" y="1152"/>
                </a:lnTo>
                <a:lnTo>
                  <a:pt x="870" y="1158"/>
                </a:lnTo>
                <a:lnTo>
                  <a:pt x="894" y="1166"/>
                </a:lnTo>
                <a:lnTo>
                  <a:pt x="916" y="1178"/>
                </a:lnTo>
                <a:lnTo>
                  <a:pt x="924" y="1186"/>
                </a:lnTo>
                <a:lnTo>
                  <a:pt x="932" y="1194"/>
                </a:lnTo>
                <a:lnTo>
                  <a:pt x="940" y="1202"/>
                </a:lnTo>
                <a:lnTo>
                  <a:pt x="944" y="1212"/>
                </a:lnTo>
                <a:lnTo>
                  <a:pt x="948" y="1222"/>
                </a:lnTo>
                <a:lnTo>
                  <a:pt x="948" y="1232"/>
                </a:lnTo>
                <a:lnTo>
                  <a:pt x="948" y="1244"/>
                </a:lnTo>
                <a:lnTo>
                  <a:pt x="944" y="1254"/>
                </a:lnTo>
                <a:lnTo>
                  <a:pt x="940" y="1262"/>
                </a:lnTo>
                <a:lnTo>
                  <a:pt x="936" y="1268"/>
                </a:lnTo>
                <a:lnTo>
                  <a:pt x="922" y="1278"/>
                </a:lnTo>
                <a:lnTo>
                  <a:pt x="908" y="1286"/>
                </a:lnTo>
                <a:lnTo>
                  <a:pt x="894" y="1296"/>
                </a:lnTo>
                <a:lnTo>
                  <a:pt x="880" y="1306"/>
                </a:lnTo>
                <a:lnTo>
                  <a:pt x="876" y="1312"/>
                </a:lnTo>
                <a:lnTo>
                  <a:pt x="872" y="1320"/>
                </a:lnTo>
                <a:lnTo>
                  <a:pt x="870" y="1330"/>
                </a:lnTo>
                <a:lnTo>
                  <a:pt x="868" y="1342"/>
                </a:lnTo>
                <a:lnTo>
                  <a:pt x="868" y="1346"/>
                </a:lnTo>
                <a:lnTo>
                  <a:pt x="868" y="1348"/>
                </a:lnTo>
                <a:lnTo>
                  <a:pt x="870" y="1350"/>
                </a:lnTo>
                <a:lnTo>
                  <a:pt x="870" y="1352"/>
                </a:lnTo>
                <a:lnTo>
                  <a:pt x="872" y="1354"/>
                </a:lnTo>
                <a:lnTo>
                  <a:pt x="874" y="1356"/>
                </a:lnTo>
                <a:lnTo>
                  <a:pt x="874" y="1358"/>
                </a:lnTo>
                <a:lnTo>
                  <a:pt x="876" y="1360"/>
                </a:lnTo>
                <a:lnTo>
                  <a:pt x="878" y="1362"/>
                </a:lnTo>
                <a:lnTo>
                  <a:pt x="880" y="1364"/>
                </a:lnTo>
                <a:lnTo>
                  <a:pt x="882" y="1366"/>
                </a:lnTo>
                <a:lnTo>
                  <a:pt x="884" y="1368"/>
                </a:lnTo>
                <a:lnTo>
                  <a:pt x="886" y="1368"/>
                </a:lnTo>
                <a:lnTo>
                  <a:pt x="888" y="1370"/>
                </a:lnTo>
                <a:lnTo>
                  <a:pt x="890" y="1372"/>
                </a:lnTo>
                <a:lnTo>
                  <a:pt x="892" y="1372"/>
                </a:lnTo>
                <a:lnTo>
                  <a:pt x="894" y="1374"/>
                </a:lnTo>
                <a:lnTo>
                  <a:pt x="896" y="1374"/>
                </a:lnTo>
                <a:lnTo>
                  <a:pt x="898" y="1376"/>
                </a:lnTo>
                <a:lnTo>
                  <a:pt x="902" y="1378"/>
                </a:lnTo>
                <a:lnTo>
                  <a:pt x="914" y="1382"/>
                </a:lnTo>
                <a:lnTo>
                  <a:pt x="940" y="1382"/>
                </a:lnTo>
                <a:lnTo>
                  <a:pt x="934" y="1382"/>
                </a:lnTo>
                <a:lnTo>
                  <a:pt x="1198" y="1386"/>
                </a:lnTo>
                <a:lnTo>
                  <a:pt x="1322" y="1172"/>
                </a:lnTo>
                <a:lnTo>
                  <a:pt x="1326" y="1150"/>
                </a:lnTo>
                <a:lnTo>
                  <a:pt x="1330" y="1126"/>
                </a:lnTo>
                <a:lnTo>
                  <a:pt x="1328" y="1114"/>
                </a:lnTo>
                <a:lnTo>
                  <a:pt x="1326" y="1104"/>
                </a:lnTo>
                <a:lnTo>
                  <a:pt x="1322" y="1094"/>
                </a:lnTo>
                <a:lnTo>
                  <a:pt x="1316" y="1088"/>
                </a:lnTo>
                <a:lnTo>
                  <a:pt x="1304" y="1084"/>
                </a:lnTo>
                <a:lnTo>
                  <a:pt x="1294" y="1080"/>
                </a:lnTo>
                <a:lnTo>
                  <a:pt x="1286" y="1080"/>
                </a:lnTo>
                <a:lnTo>
                  <a:pt x="1278" y="1082"/>
                </a:lnTo>
                <a:lnTo>
                  <a:pt x="1262" y="1086"/>
                </a:lnTo>
                <a:lnTo>
                  <a:pt x="1248" y="1096"/>
                </a:lnTo>
                <a:lnTo>
                  <a:pt x="1232" y="1104"/>
                </a:lnTo>
                <a:lnTo>
                  <a:pt x="1218" y="1110"/>
                </a:lnTo>
                <a:lnTo>
                  <a:pt x="1208" y="1110"/>
                </a:lnTo>
                <a:lnTo>
                  <a:pt x="1200" y="1110"/>
                </a:lnTo>
                <a:lnTo>
                  <a:pt x="1190" y="1108"/>
                </a:lnTo>
                <a:lnTo>
                  <a:pt x="1180" y="1102"/>
                </a:lnTo>
                <a:lnTo>
                  <a:pt x="1170" y="1096"/>
                </a:lnTo>
                <a:lnTo>
                  <a:pt x="1164" y="1088"/>
                </a:lnTo>
                <a:lnTo>
                  <a:pt x="1158" y="1080"/>
                </a:lnTo>
                <a:lnTo>
                  <a:pt x="1154" y="1070"/>
                </a:lnTo>
                <a:lnTo>
                  <a:pt x="1152" y="1060"/>
                </a:lnTo>
                <a:lnTo>
                  <a:pt x="1150" y="1048"/>
                </a:lnTo>
                <a:lnTo>
                  <a:pt x="1150" y="1024"/>
                </a:lnTo>
                <a:lnTo>
                  <a:pt x="1154" y="998"/>
                </a:lnTo>
                <a:lnTo>
                  <a:pt x="1162" y="974"/>
                </a:lnTo>
                <a:lnTo>
                  <a:pt x="1170" y="954"/>
                </a:lnTo>
                <a:lnTo>
                  <a:pt x="1180" y="936"/>
                </a:lnTo>
                <a:lnTo>
                  <a:pt x="1190" y="920"/>
                </a:lnTo>
                <a:lnTo>
                  <a:pt x="1204" y="902"/>
                </a:lnTo>
                <a:lnTo>
                  <a:pt x="1220" y="884"/>
                </a:lnTo>
                <a:lnTo>
                  <a:pt x="1240" y="868"/>
                </a:lnTo>
                <a:lnTo>
                  <a:pt x="1260" y="856"/>
                </a:lnTo>
                <a:lnTo>
                  <a:pt x="1272" y="850"/>
                </a:lnTo>
                <a:lnTo>
                  <a:pt x="1282" y="848"/>
                </a:lnTo>
                <a:lnTo>
                  <a:pt x="1292" y="846"/>
                </a:lnTo>
                <a:lnTo>
                  <a:pt x="1304" y="846"/>
                </a:lnTo>
                <a:lnTo>
                  <a:pt x="1314" y="848"/>
                </a:lnTo>
                <a:lnTo>
                  <a:pt x="1324" y="854"/>
                </a:lnTo>
                <a:lnTo>
                  <a:pt x="1334" y="860"/>
                </a:lnTo>
                <a:lnTo>
                  <a:pt x="1340" y="868"/>
                </a:lnTo>
                <a:lnTo>
                  <a:pt x="1346" y="874"/>
                </a:lnTo>
                <a:lnTo>
                  <a:pt x="1348" y="882"/>
                </a:lnTo>
                <a:lnTo>
                  <a:pt x="1350" y="900"/>
                </a:lnTo>
                <a:lnTo>
                  <a:pt x="1350" y="916"/>
                </a:lnTo>
                <a:lnTo>
                  <a:pt x="1350" y="932"/>
                </a:lnTo>
                <a:lnTo>
                  <a:pt x="1354" y="948"/>
                </a:lnTo>
                <a:lnTo>
                  <a:pt x="1358" y="956"/>
                </a:lnTo>
                <a:lnTo>
                  <a:pt x="1362" y="964"/>
                </a:lnTo>
                <a:lnTo>
                  <a:pt x="1370" y="972"/>
                </a:lnTo>
                <a:lnTo>
                  <a:pt x="1380" y="978"/>
                </a:lnTo>
                <a:lnTo>
                  <a:pt x="1388" y="980"/>
                </a:lnTo>
                <a:lnTo>
                  <a:pt x="1398" y="980"/>
                </a:lnTo>
                <a:lnTo>
                  <a:pt x="1408" y="976"/>
                </a:lnTo>
                <a:lnTo>
                  <a:pt x="1418" y="972"/>
                </a:lnTo>
                <a:lnTo>
                  <a:pt x="1438" y="958"/>
                </a:lnTo>
                <a:lnTo>
                  <a:pt x="1456" y="942"/>
                </a:lnTo>
                <a:lnTo>
                  <a:pt x="1598" y="696"/>
                </a:lnTo>
                <a:lnTo>
                  <a:pt x="1436" y="418"/>
                </a:lnTo>
                <a:lnTo>
                  <a:pt x="1434" y="400"/>
                </a:lnTo>
                <a:lnTo>
                  <a:pt x="1432" y="382"/>
                </a:lnTo>
                <a:lnTo>
                  <a:pt x="1432" y="370"/>
                </a:lnTo>
                <a:lnTo>
                  <a:pt x="1434" y="358"/>
                </a:lnTo>
                <a:lnTo>
                  <a:pt x="1440" y="348"/>
                </a:lnTo>
                <a:lnTo>
                  <a:pt x="1446" y="342"/>
                </a:lnTo>
                <a:lnTo>
                  <a:pt x="1456" y="338"/>
                </a:lnTo>
                <a:lnTo>
                  <a:pt x="1466" y="334"/>
                </a:lnTo>
                <a:lnTo>
                  <a:pt x="1476" y="334"/>
                </a:lnTo>
                <a:lnTo>
                  <a:pt x="1484" y="334"/>
                </a:lnTo>
                <a:lnTo>
                  <a:pt x="1500" y="340"/>
                </a:lnTo>
                <a:lnTo>
                  <a:pt x="1514" y="348"/>
                </a:lnTo>
                <a:lnTo>
                  <a:pt x="1528" y="358"/>
                </a:lnTo>
                <a:lnTo>
                  <a:pt x="1544" y="364"/>
                </a:lnTo>
                <a:lnTo>
                  <a:pt x="1552" y="364"/>
                </a:lnTo>
                <a:lnTo>
                  <a:pt x="1562" y="364"/>
                </a:lnTo>
                <a:lnTo>
                  <a:pt x="1572" y="362"/>
                </a:lnTo>
                <a:lnTo>
                  <a:pt x="1582" y="356"/>
                </a:lnTo>
                <a:lnTo>
                  <a:pt x="1590" y="352"/>
                </a:lnTo>
                <a:lnTo>
                  <a:pt x="1596" y="346"/>
                </a:lnTo>
                <a:lnTo>
                  <a:pt x="1600" y="340"/>
                </a:lnTo>
                <a:lnTo>
                  <a:pt x="1604" y="332"/>
                </a:lnTo>
                <a:lnTo>
                  <a:pt x="1610" y="316"/>
                </a:lnTo>
                <a:lnTo>
                  <a:pt x="1612" y="296"/>
                </a:lnTo>
                <a:lnTo>
                  <a:pt x="1608" y="268"/>
                </a:lnTo>
                <a:lnTo>
                  <a:pt x="1602" y="242"/>
                </a:lnTo>
                <a:lnTo>
                  <a:pt x="1592" y="218"/>
                </a:lnTo>
                <a:lnTo>
                  <a:pt x="1582" y="198"/>
                </a:lnTo>
                <a:lnTo>
                  <a:pt x="1572" y="182"/>
                </a:lnTo>
                <a:lnTo>
                  <a:pt x="1558" y="164"/>
                </a:lnTo>
                <a:lnTo>
                  <a:pt x="1542" y="146"/>
                </a:lnTo>
                <a:lnTo>
                  <a:pt x="1522" y="130"/>
                </a:lnTo>
                <a:lnTo>
                  <a:pt x="1500" y="116"/>
                </a:lnTo>
                <a:lnTo>
                  <a:pt x="1490" y="112"/>
                </a:lnTo>
                <a:lnTo>
                  <a:pt x="1480" y="108"/>
                </a:lnTo>
                <a:lnTo>
                  <a:pt x="1468" y="108"/>
                </a:lnTo>
                <a:lnTo>
                  <a:pt x="1458" y="108"/>
                </a:lnTo>
                <a:lnTo>
                  <a:pt x="1448" y="110"/>
                </a:lnTo>
                <a:lnTo>
                  <a:pt x="1438" y="116"/>
                </a:lnTo>
                <a:lnTo>
                  <a:pt x="1430" y="120"/>
                </a:lnTo>
                <a:lnTo>
                  <a:pt x="1424" y="126"/>
                </a:lnTo>
                <a:lnTo>
                  <a:pt x="1416" y="138"/>
                </a:lnTo>
                <a:lnTo>
                  <a:pt x="1412" y="150"/>
                </a:lnTo>
                <a:lnTo>
                  <a:pt x="1410" y="164"/>
                </a:lnTo>
                <a:lnTo>
                  <a:pt x="1412" y="182"/>
                </a:lnTo>
                <a:lnTo>
                  <a:pt x="1410" y="198"/>
                </a:lnTo>
                <a:lnTo>
                  <a:pt x="1408" y="212"/>
                </a:lnTo>
                <a:lnTo>
                  <a:pt x="1404" y="220"/>
                </a:lnTo>
                <a:lnTo>
                  <a:pt x="1398" y="226"/>
                </a:lnTo>
                <a:lnTo>
                  <a:pt x="1392" y="234"/>
                </a:lnTo>
                <a:lnTo>
                  <a:pt x="1382" y="240"/>
                </a:lnTo>
                <a:lnTo>
                  <a:pt x="1376" y="242"/>
                </a:lnTo>
                <a:lnTo>
                  <a:pt x="1368" y="242"/>
                </a:lnTo>
                <a:lnTo>
                  <a:pt x="1360" y="240"/>
                </a:lnTo>
                <a:lnTo>
                  <a:pt x="1352" y="238"/>
                </a:lnTo>
                <a:lnTo>
                  <a:pt x="1334" y="228"/>
                </a:lnTo>
                <a:lnTo>
                  <a:pt x="1320" y="216"/>
                </a:lnTo>
                <a:lnTo>
                  <a:pt x="1198" y="0"/>
                </a:lnTo>
                <a:lnTo>
                  <a:pt x="400" y="0"/>
                </a:lnTo>
                <a:lnTo>
                  <a:pt x="0" y="694"/>
                </a:lnTo>
                <a:lnTo>
                  <a:pt x="398" y="1384"/>
                </a:lnTo>
                <a:lnTo>
                  <a:pt x="400" y="1382"/>
                </a:lnTo>
                <a:lnTo>
                  <a:pt x="674" y="1382"/>
                </a:lnTo>
                <a:close/>
              </a:path>
            </a:pathLst>
          </a:custGeom>
          <a:solidFill>
            <a:srgbClr val="FFFF66"/>
          </a:solidFill>
          <a:ln w="28575" cap="flat" cmpd="sng">
            <a:solidFill>
              <a:srgbClr val="5F5F5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GB" sz="180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25" name="Freeform 6">
            <a:extLst>
              <a:ext uri="{FF2B5EF4-FFF2-40B4-BE49-F238E27FC236}">
                <a16:creationId xmlns:a16="http://schemas.microsoft.com/office/drawing/2014/main" xmlns="" id="{95F95CA6-A6F8-455E-8668-CC785326D2EF}"/>
              </a:ext>
            </a:extLst>
          </p:cNvPr>
          <p:cNvSpPr>
            <a:spLocks/>
          </p:cNvSpPr>
          <p:nvPr/>
        </p:nvSpPr>
        <p:spPr bwMode="auto">
          <a:xfrm>
            <a:off x="7088306" y="4474673"/>
            <a:ext cx="1590981" cy="1452259"/>
          </a:xfrm>
          <a:custGeom>
            <a:avLst/>
            <a:gdLst>
              <a:gd name="T0" fmla="*/ 2147483647 w 1600"/>
              <a:gd name="T1" fmla="*/ 2147483647 h 1382"/>
              <a:gd name="T2" fmla="*/ 2147483647 w 1600"/>
              <a:gd name="T3" fmla="*/ 2147483647 h 1382"/>
              <a:gd name="T4" fmla="*/ 2147483647 w 1600"/>
              <a:gd name="T5" fmla="*/ 2147483647 h 1382"/>
              <a:gd name="T6" fmla="*/ 2147483647 w 1600"/>
              <a:gd name="T7" fmla="*/ 2147483647 h 1382"/>
              <a:gd name="T8" fmla="*/ 2147483647 w 1600"/>
              <a:gd name="T9" fmla="*/ 2147483647 h 1382"/>
              <a:gd name="T10" fmla="*/ 2147483647 w 1600"/>
              <a:gd name="T11" fmla="*/ 2147483647 h 1382"/>
              <a:gd name="T12" fmla="*/ 2147483647 w 1600"/>
              <a:gd name="T13" fmla="*/ 2147483647 h 1382"/>
              <a:gd name="T14" fmla="*/ 2147483647 w 1600"/>
              <a:gd name="T15" fmla="*/ 2147483647 h 1382"/>
              <a:gd name="T16" fmla="*/ 2147483647 w 1600"/>
              <a:gd name="T17" fmla="*/ 2147483647 h 1382"/>
              <a:gd name="T18" fmla="*/ 2147483647 w 1600"/>
              <a:gd name="T19" fmla="*/ 2147483647 h 1382"/>
              <a:gd name="T20" fmla="*/ 2147483647 w 1600"/>
              <a:gd name="T21" fmla="*/ 2147483647 h 1382"/>
              <a:gd name="T22" fmla="*/ 2147483647 w 1600"/>
              <a:gd name="T23" fmla="*/ 2147483647 h 1382"/>
              <a:gd name="T24" fmla="*/ 2147483647 w 1600"/>
              <a:gd name="T25" fmla="*/ 2147483647 h 1382"/>
              <a:gd name="T26" fmla="*/ 2147483647 w 1600"/>
              <a:gd name="T27" fmla="*/ 2147483647 h 1382"/>
              <a:gd name="T28" fmla="*/ 2147483647 w 1600"/>
              <a:gd name="T29" fmla="*/ 2147483647 h 1382"/>
              <a:gd name="T30" fmla="*/ 2147483647 w 1600"/>
              <a:gd name="T31" fmla="*/ 2147483647 h 1382"/>
              <a:gd name="T32" fmla="*/ 2147483647 w 1600"/>
              <a:gd name="T33" fmla="*/ 2147483647 h 1382"/>
              <a:gd name="T34" fmla="*/ 2147483647 w 1600"/>
              <a:gd name="T35" fmla="*/ 2147483647 h 1382"/>
              <a:gd name="T36" fmla="*/ 2147483647 w 1600"/>
              <a:gd name="T37" fmla="*/ 2147483647 h 1382"/>
              <a:gd name="T38" fmla="*/ 2147483647 w 1600"/>
              <a:gd name="T39" fmla="*/ 2147483647 h 1382"/>
              <a:gd name="T40" fmla="*/ 2147483647 w 1600"/>
              <a:gd name="T41" fmla="*/ 2147483647 h 1382"/>
              <a:gd name="T42" fmla="*/ 2147483647 w 1600"/>
              <a:gd name="T43" fmla="*/ 2147483647 h 1382"/>
              <a:gd name="T44" fmla="*/ 2147483647 w 1600"/>
              <a:gd name="T45" fmla="*/ 2147483647 h 1382"/>
              <a:gd name="T46" fmla="*/ 2147483647 w 1600"/>
              <a:gd name="T47" fmla="*/ 2147483647 h 1382"/>
              <a:gd name="T48" fmla="*/ 2147483647 w 1600"/>
              <a:gd name="T49" fmla="*/ 2147483647 h 1382"/>
              <a:gd name="T50" fmla="*/ 2147483647 w 1600"/>
              <a:gd name="T51" fmla="*/ 2147483647 h 1382"/>
              <a:gd name="T52" fmla="*/ 2147483647 w 1600"/>
              <a:gd name="T53" fmla="*/ 2147483647 h 1382"/>
              <a:gd name="T54" fmla="*/ 2147483647 w 1600"/>
              <a:gd name="T55" fmla="*/ 2147483647 h 1382"/>
              <a:gd name="T56" fmla="*/ 2147483647 w 1600"/>
              <a:gd name="T57" fmla="*/ 2147483647 h 1382"/>
              <a:gd name="T58" fmla="*/ 2147483647 w 1600"/>
              <a:gd name="T59" fmla="*/ 2147483647 h 1382"/>
              <a:gd name="T60" fmla="*/ 2147483647 w 1600"/>
              <a:gd name="T61" fmla="*/ 2147483647 h 1382"/>
              <a:gd name="T62" fmla="*/ 2147483647 w 1600"/>
              <a:gd name="T63" fmla="*/ 2147483647 h 1382"/>
              <a:gd name="T64" fmla="*/ 2147483647 w 1600"/>
              <a:gd name="T65" fmla="*/ 2147483647 h 1382"/>
              <a:gd name="T66" fmla="*/ 2147483647 w 1600"/>
              <a:gd name="T67" fmla="*/ 2147483647 h 1382"/>
              <a:gd name="T68" fmla="*/ 2147483647 w 1600"/>
              <a:gd name="T69" fmla="*/ 2147483647 h 1382"/>
              <a:gd name="T70" fmla="*/ 2147483647 w 1600"/>
              <a:gd name="T71" fmla="*/ 2147483647 h 1382"/>
              <a:gd name="T72" fmla="*/ 2147483647 w 1600"/>
              <a:gd name="T73" fmla="*/ 2147483647 h 1382"/>
              <a:gd name="T74" fmla="*/ 2147483647 w 1600"/>
              <a:gd name="T75" fmla="*/ 2147483647 h 1382"/>
              <a:gd name="T76" fmla="*/ 2147483647 w 1600"/>
              <a:gd name="T77" fmla="*/ 2147483647 h 1382"/>
              <a:gd name="T78" fmla="*/ 2147483647 w 1600"/>
              <a:gd name="T79" fmla="*/ 2147483647 h 1382"/>
              <a:gd name="T80" fmla="*/ 2147483647 w 1600"/>
              <a:gd name="T81" fmla="*/ 2147483647 h 1382"/>
              <a:gd name="T82" fmla="*/ 2147483647 w 1600"/>
              <a:gd name="T83" fmla="*/ 2147483647 h 1382"/>
              <a:gd name="T84" fmla="*/ 2147483647 w 1600"/>
              <a:gd name="T85" fmla="*/ 2147483647 h 1382"/>
              <a:gd name="T86" fmla="*/ 2147483647 w 1600"/>
              <a:gd name="T87" fmla="*/ 2147483647 h 1382"/>
              <a:gd name="T88" fmla="*/ 2147483647 w 1600"/>
              <a:gd name="T89" fmla="*/ 2147483647 h 1382"/>
              <a:gd name="T90" fmla="*/ 2147483647 w 1600"/>
              <a:gd name="T91" fmla="*/ 2147483647 h 1382"/>
              <a:gd name="T92" fmla="*/ 2147483647 w 1600"/>
              <a:gd name="T93" fmla="*/ 2147483647 h 1382"/>
              <a:gd name="T94" fmla="*/ 2147483647 w 1600"/>
              <a:gd name="T95" fmla="*/ 2147483647 h 1382"/>
              <a:gd name="T96" fmla="*/ 2147483647 w 1600"/>
              <a:gd name="T97" fmla="*/ 2147483647 h 1382"/>
              <a:gd name="T98" fmla="*/ 2147483647 w 1600"/>
              <a:gd name="T99" fmla="*/ 2147483647 h 1382"/>
              <a:gd name="T100" fmla="*/ 2147483647 w 1600"/>
              <a:gd name="T101" fmla="*/ 2147483647 h 1382"/>
              <a:gd name="T102" fmla="*/ 2147483647 w 1600"/>
              <a:gd name="T103" fmla="*/ 2147483647 h 1382"/>
              <a:gd name="T104" fmla="*/ 2147483647 w 1600"/>
              <a:gd name="T105" fmla="*/ 2147483647 h 1382"/>
              <a:gd name="T106" fmla="*/ 2147483647 w 1600"/>
              <a:gd name="T107" fmla="*/ 2147483647 h 1382"/>
              <a:gd name="T108" fmla="*/ 2147483647 w 1600"/>
              <a:gd name="T109" fmla="*/ 2147483647 h 1382"/>
              <a:gd name="T110" fmla="*/ 2147483647 w 1600"/>
              <a:gd name="T111" fmla="*/ 2147483647 h 1382"/>
              <a:gd name="T112" fmla="*/ 2147483647 w 1600"/>
              <a:gd name="T113" fmla="*/ 2147483647 h 1382"/>
              <a:gd name="T114" fmla="*/ 2147483647 w 1600"/>
              <a:gd name="T115" fmla="*/ 2147483647 h 1382"/>
              <a:gd name="T116" fmla="*/ 2147483647 w 1600"/>
              <a:gd name="T117" fmla="*/ 2147483647 h 1382"/>
              <a:gd name="T118" fmla="*/ 2147483647 w 1600"/>
              <a:gd name="T119" fmla="*/ 2147483647 h 1382"/>
              <a:gd name="T120" fmla="*/ 2147483647 w 1600"/>
              <a:gd name="T121" fmla="*/ 2147483647 h 1382"/>
              <a:gd name="T122" fmla="*/ 2147483647 w 1600"/>
              <a:gd name="T123" fmla="*/ 2147483647 h 1382"/>
              <a:gd name="T124" fmla="*/ 2147483647 w 1600"/>
              <a:gd name="T125" fmla="*/ 2147483647 h 1382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0" t="0" r="r" b="b"/>
            <a:pathLst>
              <a:path w="1600" h="1382">
                <a:moveTo>
                  <a:pt x="1200" y="2"/>
                </a:moveTo>
                <a:lnTo>
                  <a:pt x="912" y="2"/>
                </a:lnTo>
                <a:lnTo>
                  <a:pt x="908" y="4"/>
                </a:lnTo>
                <a:lnTo>
                  <a:pt x="906" y="4"/>
                </a:lnTo>
                <a:lnTo>
                  <a:pt x="894" y="8"/>
                </a:lnTo>
                <a:lnTo>
                  <a:pt x="892" y="10"/>
                </a:lnTo>
                <a:lnTo>
                  <a:pt x="890" y="10"/>
                </a:lnTo>
                <a:lnTo>
                  <a:pt x="886" y="12"/>
                </a:lnTo>
                <a:lnTo>
                  <a:pt x="884" y="14"/>
                </a:lnTo>
                <a:lnTo>
                  <a:pt x="882" y="14"/>
                </a:lnTo>
                <a:lnTo>
                  <a:pt x="880" y="16"/>
                </a:lnTo>
                <a:lnTo>
                  <a:pt x="876" y="18"/>
                </a:lnTo>
                <a:lnTo>
                  <a:pt x="874" y="18"/>
                </a:lnTo>
                <a:lnTo>
                  <a:pt x="870" y="22"/>
                </a:lnTo>
                <a:lnTo>
                  <a:pt x="866" y="26"/>
                </a:lnTo>
                <a:lnTo>
                  <a:pt x="864" y="26"/>
                </a:lnTo>
                <a:lnTo>
                  <a:pt x="862" y="28"/>
                </a:lnTo>
                <a:lnTo>
                  <a:pt x="862" y="30"/>
                </a:lnTo>
                <a:lnTo>
                  <a:pt x="860" y="32"/>
                </a:lnTo>
                <a:lnTo>
                  <a:pt x="858" y="34"/>
                </a:lnTo>
                <a:lnTo>
                  <a:pt x="856" y="36"/>
                </a:lnTo>
                <a:lnTo>
                  <a:pt x="856" y="38"/>
                </a:lnTo>
                <a:lnTo>
                  <a:pt x="856" y="40"/>
                </a:lnTo>
                <a:lnTo>
                  <a:pt x="854" y="42"/>
                </a:lnTo>
                <a:lnTo>
                  <a:pt x="854" y="46"/>
                </a:lnTo>
                <a:lnTo>
                  <a:pt x="854" y="52"/>
                </a:lnTo>
                <a:lnTo>
                  <a:pt x="854" y="54"/>
                </a:lnTo>
                <a:lnTo>
                  <a:pt x="856" y="58"/>
                </a:lnTo>
                <a:lnTo>
                  <a:pt x="856" y="60"/>
                </a:lnTo>
                <a:lnTo>
                  <a:pt x="856" y="64"/>
                </a:lnTo>
                <a:lnTo>
                  <a:pt x="858" y="70"/>
                </a:lnTo>
                <a:lnTo>
                  <a:pt x="862" y="76"/>
                </a:lnTo>
                <a:lnTo>
                  <a:pt x="866" y="82"/>
                </a:lnTo>
                <a:lnTo>
                  <a:pt x="878" y="92"/>
                </a:lnTo>
                <a:lnTo>
                  <a:pt x="890" y="100"/>
                </a:lnTo>
                <a:lnTo>
                  <a:pt x="904" y="108"/>
                </a:lnTo>
                <a:lnTo>
                  <a:pt x="906" y="110"/>
                </a:lnTo>
                <a:lnTo>
                  <a:pt x="908" y="110"/>
                </a:lnTo>
                <a:lnTo>
                  <a:pt x="912" y="114"/>
                </a:lnTo>
                <a:lnTo>
                  <a:pt x="914" y="114"/>
                </a:lnTo>
                <a:lnTo>
                  <a:pt x="918" y="118"/>
                </a:lnTo>
                <a:lnTo>
                  <a:pt x="920" y="120"/>
                </a:lnTo>
                <a:lnTo>
                  <a:pt x="924" y="124"/>
                </a:lnTo>
                <a:lnTo>
                  <a:pt x="928" y="130"/>
                </a:lnTo>
                <a:lnTo>
                  <a:pt x="930" y="138"/>
                </a:lnTo>
                <a:lnTo>
                  <a:pt x="932" y="138"/>
                </a:lnTo>
                <a:lnTo>
                  <a:pt x="934" y="146"/>
                </a:lnTo>
                <a:lnTo>
                  <a:pt x="934" y="148"/>
                </a:lnTo>
                <a:lnTo>
                  <a:pt x="934" y="156"/>
                </a:lnTo>
                <a:lnTo>
                  <a:pt x="934" y="168"/>
                </a:lnTo>
                <a:lnTo>
                  <a:pt x="930" y="178"/>
                </a:lnTo>
                <a:lnTo>
                  <a:pt x="926" y="188"/>
                </a:lnTo>
                <a:lnTo>
                  <a:pt x="918" y="196"/>
                </a:lnTo>
                <a:lnTo>
                  <a:pt x="910" y="204"/>
                </a:lnTo>
                <a:lnTo>
                  <a:pt x="902" y="210"/>
                </a:lnTo>
                <a:lnTo>
                  <a:pt x="880" y="222"/>
                </a:lnTo>
                <a:lnTo>
                  <a:pt x="856" y="230"/>
                </a:lnTo>
                <a:lnTo>
                  <a:pt x="832" y="236"/>
                </a:lnTo>
                <a:lnTo>
                  <a:pt x="810" y="240"/>
                </a:lnTo>
                <a:lnTo>
                  <a:pt x="790" y="240"/>
                </a:lnTo>
                <a:lnTo>
                  <a:pt x="770" y="240"/>
                </a:lnTo>
                <a:lnTo>
                  <a:pt x="748" y="236"/>
                </a:lnTo>
                <a:lnTo>
                  <a:pt x="724" y="230"/>
                </a:lnTo>
                <a:lnTo>
                  <a:pt x="700" y="222"/>
                </a:lnTo>
                <a:lnTo>
                  <a:pt x="680" y="210"/>
                </a:lnTo>
                <a:lnTo>
                  <a:pt x="670" y="204"/>
                </a:lnTo>
                <a:lnTo>
                  <a:pt x="662" y="196"/>
                </a:lnTo>
                <a:lnTo>
                  <a:pt x="656" y="188"/>
                </a:lnTo>
                <a:lnTo>
                  <a:pt x="650" y="178"/>
                </a:lnTo>
                <a:lnTo>
                  <a:pt x="648" y="168"/>
                </a:lnTo>
                <a:lnTo>
                  <a:pt x="646" y="156"/>
                </a:lnTo>
                <a:lnTo>
                  <a:pt x="648" y="148"/>
                </a:lnTo>
                <a:lnTo>
                  <a:pt x="648" y="146"/>
                </a:lnTo>
                <a:lnTo>
                  <a:pt x="650" y="138"/>
                </a:lnTo>
                <a:lnTo>
                  <a:pt x="652" y="130"/>
                </a:lnTo>
                <a:lnTo>
                  <a:pt x="656" y="124"/>
                </a:lnTo>
                <a:lnTo>
                  <a:pt x="660" y="120"/>
                </a:lnTo>
                <a:lnTo>
                  <a:pt x="662" y="118"/>
                </a:lnTo>
                <a:lnTo>
                  <a:pt x="666" y="114"/>
                </a:lnTo>
                <a:lnTo>
                  <a:pt x="668" y="114"/>
                </a:lnTo>
                <a:lnTo>
                  <a:pt x="672" y="110"/>
                </a:lnTo>
                <a:lnTo>
                  <a:pt x="674" y="110"/>
                </a:lnTo>
                <a:lnTo>
                  <a:pt x="676" y="108"/>
                </a:lnTo>
                <a:lnTo>
                  <a:pt x="690" y="100"/>
                </a:lnTo>
                <a:lnTo>
                  <a:pt x="702" y="92"/>
                </a:lnTo>
                <a:lnTo>
                  <a:pt x="714" y="82"/>
                </a:lnTo>
                <a:lnTo>
                  <a:pt x="718" y="76"/>
                </a:lnTo>
                <a:lnTo>
                  <a:pt x="722" y="70"/>
                </a:lnTo>
                <a:lnTo>
                  <a:pt x="724" y="64"/>
                </a:lnTo>
                <a:lnTo>
                  <a:pt x="724" y="60"/>
                </a:lnTo>
                <a:lnTo>
                  <a:pt x="726" y="58"/>
                </a:lnTo>
                <a:lnTo>
                  <a:pt x="726" y="54"/>
                </a:lnTo>
                <a:lnTo>
                  <a:pt x="726" y="52"/>
                </a:lnTo>
                <a:lnTo>
                  <a:pt x="726" y="46"/>
                </a:lnTo>
                <a:lnTo>
                  <a:pt x="726" y="42"/>
                </a:lnTo>
                <a:lnTo>
                  <a:pt x="726" y="40"/>
                </a:lnTo>
                <a:lnTo>
                  <a:pt x="724" y="38"/>
                </a:lnTo>
                <a:lnTo>
                  <a:pt x="724" y="36"/>
                </a:lnTo>
                <a:lnTo>
                  <a:pt x="722" y="34"/>
                </a:lnTo>
                <a:lnTo>
                  <a:pt x="722" y="32"/>
                </a:lnTo>
                <a:lnTo>
                  <a:pt x="720" y="30"/>
                </a:lnTo>
                <a:lnTo>
                  <a:pt x="718" y="28"/>
                </a:lnTo>
                <a:lnTo>
                  <a:pt x="716" y="26"/>
                </a:lnTo>
                <a:lnTo>
                  <a:pt x="714" y="26"/>
                </a:lnTo>
                <a:lnTo>
                  <a:pt x="710" y="22"/>
                </a:lnTo>
                <a:lnTo>
                  <a:pt x="706" y="18"/>
                </a:lnTo>
                <a:lnTo>
                  <a:pt x="704" y="18"/>
                </a:lnTo>
                <a:lnTo>
                  <a:pt x="702" y="16"/>
                </a:lnTo>
                <a:lnTo>
                  <a:pt x="700" y="14"/>
                </a:lnTo>
                <a:lnTo>
                  <a:pt x="696" y="14"/>
                </a:lnTo>
                <a:lnTo>
                  <a:pt x="694" y="12"/>
                </a:lnTo>
                <a:lnTo>
                  <a:pt x="692" y="10"/>
                </a:lnTo>
                <a:lnTo>
                  <a:pt x="688" y="10"/>
                </a:lnTo>
                <a:lnTo>
                  <a:pt x="686" y="8"/>
                </a:lnTo>
                <a:lnTo>
                  <a:pt x="674" y="4"/>
                </a:lnTo>
                <a:lnTo>
                  <a:pt x="668" y="2"/>
                </a:lnTo>
                <a:lnTo>
                  <a:pt x="402" y="2"/>
                </a:lnTo>
                <a:lnTo>
                  <a:pt x="264" y="238"/>
                </a:lnTo>
                <a:lnTo>
                  <a:pt x="260" y="260"/>
                </a:lnTo>
                <a:lnTo>
                  <a:pt x="260" y="282"/>
                </a:lnTo>
                <a:lnTo>
                  <a:pt x="260" y="292"/>
                </a:lnTo>
                <a:lnTo>
                  <a:pt x="262" y="300"/>
                </a:lnTo>
                <a:lnTo>
                  <a:pt x="268" y="308"/>
                </a:lnTo>
                <a:lnTo>
                  <a:pt x="274" y="314"/>
                </a:lnTo>
                <a:lnTo>
                  <a:pt x="284" y="318"/>
                </a:lnTo>
                <a:lnTo>
                  <a:pt x="294" y="322"/>
                </a:lnTo>
                <a:lnTo>
                  <a:pt x="302" y="322"/>
                </a:lnTo>
                <a:lnTo>
                  <a:pt x="312" y="322"/>
                </a:lnTo>
                <a:lnTo>
                  <a:pt x="326" y="316"/>
                </a:lnTo>
                <a:lnTo>
                  <a:pt x="342" y="308"/>
                </a:lnTo>
                <a:lnTo>
                  <a:pt x="356" y="298"/>
                </a:lnTo>
                <a:lnTo>
                  <a:pt x="372" y="292"/>
                </a:lnTo>
                <a:lnTo>
                  <a:pt x="380" y="292"/>
                </a:lnTo>
                <a:lnTo>
                  <a:pt x="388" y="292"/>
                </a:lnTo>
                <a:lnTo>
                  <a:pt x="398" y="294"/>
                </a:lnTo>
                <a:lnTo>
                  <a:pt x="408" y="300"/>
                </a:lnTo>
                <a:lnTo>
                  <a:pt x="418" y="306"/>
                </a:lnTo>
                <a:lnTo>
                  <a:pt x="424" y="314"/>
                </a:lnTo>
                <a:lnTo>
                  <a:pt x="430" y="322"/>
                </a:lnTo>
                <a:lnTo>
                  <a:pt x="434" y="332"/>
                </a:lnTo>
                <a:lnTo>
                  <a:pt x="438" y="344"/>
                </a:lnTo>
                <a:lnTo>
                  <a:pt x="438" y="354"/>
                </a:lnTo>
                <a:lnTo>
                  <a:pt x="438" y="380"/>
                </a:lnTo>
                <a:lnTo>
                  <a:pt x="434" y="404"/>
                </a:lnTo>
                <a:lnTo>
                  <a:pt x="426" y="428"/>
                </a:lnTo>
                <a:lnTo>
                  <a:pt x="418" y="448"/>
                </a:lnTo>
                <a:lnTo>
                  <a:pt x="410" y="466"/>
                </a:lnTo>
                <a:lnTo>
                  <a:pt x="398" y="482"/>
                </a:lnTo>
                <a:lnTo>
                  <a:pt x="384" y="500"/>
                </a:lnTo>
                <a:lnTo>
                  <a:pt x="368" y="518"/>
                </a:lnTo>
                <a:lnTo>
                  <a:pt x="348" y="534"/>
                </a:lnTo>
                <a:lnTo>
                  <a:pt x="328" y="548"/>
                </a:lnTo>
                <a:lnTo>
                  <a:pt x="318" y="552"/>
                </a:lnTo>
                <a:lnTo>
                  <a:pt x="306" y="554"/>
                </a:lnTo>
                <a:lnTo>
                  <a:pt x="296" y="556"/>
                </a:lnTo>
                <a:lnTo>
                  <a:pt x="284" y="556"/>
                </a:lnTo>
                <a:lnTo>
                  <a:pt x="274" y="554"/>
                </a:lnTo>
                <a:lnTo>
                  <a:pt x="264" y="548"/>
                </a:lnTo>
                <a:lnTo>
                  <a:pt x="256" y="542"/>
                </a:lnTo>
                <a:lnTo>
                  <a:pt x="248" y="534"/>
                </a:lnTo>
                <a:lnTo>
                  <a:pt x="244" y="528"/>
                </a:lnTo>
                <a:lnTo>
                  <a:pt x="240" y="520"/>
                </a:lnTo>
                <a:lnTo>
                  <a:pt x="238" y="504"/>
                </a:lnTo>
                <a:lnTo>
                  <a:pt x="238" y="486"/>
                </a:lnTo>
                <a:lnTo>
                  <a:pt x="238" y="470"/>
                </a:lnTo>
                <a:lnTo>
                  <a:pt x="234" y="454"/>
                </a:lnTo>
                <a:lnTo>
                  <a:pt x="232" y="446"/>
                </a:lnTo>
                <a:lnTo>
                  <a:pt x="226" y="438"/>
                </a:lnTo>
                <a:lnTo>
                  <a:pt x="218" y="430"/>
                </a:lnTo>
                <a:lnTo>
                  <a:pt x="210" y="424"/>
                </a:lnTo>
                <a:lnTo>
                  <a:pt x="202" y="422"/>
                </a:lnTo>
                <a:lnTo>
                  <a:pt x="194" y="422"/>
                </a:lnTo>
                <a:lnTo>
                  <a:pt x="184" y="424"/>
                </a:lnTo>
                <a:lnTo>
                  <a:pt x="174" y="428"/>
                </a:lnTo>
                <a:lnTo>
                  <a:pt x="156" y="440"/>
                </a:lnTo>
                <a:lnTo>
                  <a:pt x="140" y="454"/>
                </a:lnTo>
                <a:lnTo>
                  <a:pt x="4" y="690"/>
                </a:lnTo>
                <a:lnTo>
                  <a:pt x="0" y="690"/>
                </a:lnTo>
                <a:lnTo>
                  <a:pt x="2" y="694"/>
                </a:lnTo>
                <a:lnTo>
                  <a:pt x="4" y="694"/>
                </a:lnTo>
                <a:lnTo>
                  <a:pt x="132" y="918"/>
                </a:lnTo>
                <a:lnTo>
                  <a:pt x="146" y="930"/>
                </a:lnTo>
                <a:lnTo>
                  <a:pt x="160" y="942"/>
                </a:lnTo>
                <a:lnTo>
                  <a:pt x="176" y="950"/>
                </a:lnTo>
                <a:lnTo>
                  <a:pt x="184" y="954"/>
                </a:lnTo>
                <a:lnTo>
                  <a:pt x="192" y="954"/>
                </a:lnTo>
                <a:lnTo>
                  <a:pt x="198" y="954"/>
                </a:lnTo>
                <a:lnTo>
                  <a:pt x="202" y="952"/>
                </a:lnTo>
                <a:lnTo>
                  <a:pt x="212" y="944"/>
                </a:lnTo>
                <a:lnTo>
                  <a:pt x="220" y="938"/>
                </a:lnTo>
                <a:lnTo>
                  <a:pt x="224" y="930"/>
                </a:lnTo>
                <a:lnTo>
                  <a:pt x="228" y="922"/>
                </a:lnTo>
                <a:lnTo>
                  <a:pt x="230" y="906"/>
                </a:lnTo>
                <a:lnTo>
                  <a:pt x="230" y="890"/>
                </a:lnTo>
                <a:lnTo>
                  <a:pt x="230" y="872"/>
                </a:lnTo>
                <a:lnTo>
                  <a:pt x="234" y="856"/>
                </a:lnTo>
                <a:lnTo>
                  <a:pt x="236" y="848"/>
                </a:lnTo>
                <a:lnTo>
                  <a:pt x="242" y="842"/>
                </a:lnTo>
                <a:lnTo>
                  <a:pt x="248" y="834"/>
                </a:lnTo>
                <a:lnTo>
                  <a:pt x="258" y="828"/>
                </a:lnTo>
                <a:lnTo>
                  <a:pt x="272" y="822"/>
                </a:lnTo>
                <a:lnTo>
                  <a:pt x="286" y="820"/>
                </a:lnTo>
                <a:lnTo>
                  <a:pt x="296" y="820"/>
                </a:lnTo>
                <a:lnTo>
                  <a:pt x="304" y="822"/>
                </a:lnTo>
                <a:lnTo>
                  <a:pt x="322" y="828"/>
                </a:lnTo>
                <a:lnTo>
                  <a:pt x="340" y="838"/>
                </a:lnTo>
                <a:lnTo>
                  <a:pt x="358" y="852"/>
                </a:lnTo>
                <a:lnTo>
                  <a:pt x="372" y="866"/>
                </a:lnTo>
                <a:lnTo>
                  <a:pt x="386" y="882"/>
                </a:lnTo>
                <a:lnTo>
                  <a:pt x="398" y="896"/>
                </a:lnTo>
                <a:lnTo>
                  <a:pt x="406" y="910"/>
                </a:lnTo>
                <a:lnTo>
                  <a:pt x="414" y="928"/>
                </a:lnTo>
                <a:lnTo>
                  <a:pt x="424" y="948"/>
                </a:lnTo>
                <a:lnTo>
                  <a:pt x="430" y="972"/>
                </a:lnTo>
                <a:lnTo>
                  <a:pt x="434" y="996"/>
                </a:lnTo>
                <a:lnTo>
                  <a:pt x="436" y="1022"/>
                </a:lnTo>
                <a:lnTo>
                  <a:pt x="434" y="1032"/>
                </a:lnTo>
                <a:lnTo>
                  <a:pt x="432" y="1044"/>
                </a:lnTo>
                <a:lnTo>
                  <a:pt x="428" y="1054"/>
                </a:lnTo>
                <a:lnTo>
                  <a:pt x="422" y="1062"/>
                </a:lnTo>
                <a:lnTo>
                  <a:pt x="414" y="1070"/>
                </a:lnTo>
                <a:lnTo>
                  <a:pt x="404" y="1076"/>
                </a:lnTo>
                <a:lnTo>
                  <a:pt x="390" y="1082"/>
                </a:lnTo>
                <a:lnTo>
                  <a:pt x="376" y="1084"/>
                </a:lnTo>
                <a:lnTo>
                  <a:pt x="366" y="1084"/>
                </a:lnTo>
                <a:lnTo>
                  <a:pt x="354" y="1080"/>
                </a:lnTo>
                <a:lnTo>
                  <a:pt x="336" y="1070"/>
                </a:lnTo>
                <a:lnTo>
                  <a:pt x="318" y="1060"/>
                </a:lnTo>
                <a:lnTo>
                  <a:pt x="308" y="1056"/>
                </a:lnTo>
                <a:lnTo>
                  <a:pt x="296" y="1054"/>
                </a:lnTo>
                <a:lnTo>
                  <a:pt x="284" y="1056"/>
                </a:lnTo>
                <a:lnTo>
                  <a:pt x="270" y="1062"/>
                </a:lnTo>
                <a:lnTo>
                  <a:pt x="264" y="1068"/>
                </a:lnTo>
                <a:lnTo>
                  <a:pt x="258" y="1076"/>
                </a:lnTo>
                <a:lnTo>
                  <a:pt x="256" y="1086"/>
                </a:lnTo>
                <a:lnTo>
                  <a:pt x="256" y="1096"/>
                </a:lnTo>
                <a:lnTo>
                  <a:pt x="258" y="1120"/>
                </a:lnTo>
                <a:lnTo>
                  <a:pt x="262" y="1142"/>
                </a:lnTo>
                <a:lnTo>
                  <a:pt x="402" y="1382"/>
                </a:lnTo>
                <a:lnTo>
                  <a:pt x="1200" y="1382"/>
                </a:lnTo>
                <a:lnTo>
                  <a:pt x="1600" y="690"/>
                </a:lnTo>
                <a:lnTo>
                  <a:pt x="1200" y="0"/>
                </a:lnTo>
                <a:lnTo>
                  <a:pt x="1200" y="2"/>
                </a:lnTo>
                <a:close/>
              </a:path>
            </a:pathLst>
          </a:custGeom>
          <a:solidFill>
            <a:srgbClr val="CCCCFF">
              <a:alpha val="79608"/>
            </a:srgbClr>
          </a:solidFill>
          <a:ln w="28575" cap="flat" cmpd="sng">
            <a:solidFill>
              <a:schemeClr val="tx2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GB" sz="180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27" name="Freeform 3">
            <a:extLst>
              <a:ext uri="{FF2B5EF4-FFF2-40B4-BE49-F238E27FC236}">
                <a16:creationId xmlns:a16="http://schemas.microsoft.com/office/drawing/2014/main" xmlns="" id="{6DC44DB7-8D72-420F-A06E-BFF955B4BC80}"/>
              </a:ext>
            </a:extLst>
          </p:cNvPr>
          <p:cNvSpPr>
            <a:spLocks/>
          </p:cNvSpPr>
          <p:nvPr/>
        </p:nvSpPr>
        <p:spPr bwMode="auto">
          <a:xfrm>
            <a:off x="5880884" y="5227519"/>
            <a:ext cx="1636437" cy="1326879"/>
          </a:xfrm>
          <a:custGeom>
            <a:avLst/>
            <a:gdLst>
              <a:gd name="T0" fmla="*/ 2147483647 w 1632"/>
              <a:gd name="T1" fmla="*/ 2147483647 h 1386"/>
              <a:gd name="T2" fmla="*/ 2147483647 w 1632"/>
              <a:gd name="T3" fmla="*/ 2147483647 h 1386"/>
              <a:gd name="T4" fmla="*/ 2147483647 w 1632"/>
              <a:gd name="T5" fmla="*/ 2147483647 h 1386"/>
              <a:gd name="T6" fmla="*/ 2147483647 w 1632"/>
              <a:gd name="T7" fmla="*/ 2147483647 h 1386"/>
              <a:gd name="T8" fmla="*/ 2147483647 w 1632"/>
              <a:gd name="T9" fmla="*/ 2147483647 h 1386"/>
              <a:gd name="T10" fmla="*/ 2147483647 w 1632"/>
              <a:gd name="T11" fmla="*/ 2147483647 h 1386"/>
              <a:gd name="T12" fmla="*/ 2147483647 w 1632"/>
              <a:gd name="T13" fmla="*/ 2147483647 h 1386"/>
              <a:gd name="T14" fmla="*/ 2147483647 w 1632"/>
              <a:gd name="T15" fmla="*/ 2147483647 h 1386"/>
              <a:gd name="T16" fmla="*/ 2147483647 w 1632"/>
              <a:gd name="T17" fmla="*/ 2147483647 h 1386"/>
              <a:gd name="T18" fmla="*/ 2147483647 w 1632"/>
              <a:gd name="T19" fmla="*/ 2147483647 h 1386"/>
              <a:gd name="T20" fmla="*/ 2147483647 w 1632"/>
              <a:gd name="T21" fmla="*/ 2147483647 h 1386"/>
              <a:gd name="T22" fmla="*/ 2147483647 w 1632"/>
              <a:gd name="T23" fmla="*/ 2147483647 h 1386"/>
              <a:gd name="T24" fmla="*/ 2147483647 w 1632"/>
              <a:gd name="T25" fmla="*/ 0 h 1386"/>
              <a:gd name="T26" fmla="*/ 2147483647 w 1632"/>
              <a:gd name="T27" fmla="*/ 2147483647 h 1386"/>
              <a:gd name="T28" fmla="*/ 2147483647 w 1632"/>
              <a:gd name="T29" fmla="*/ 2147483647 h 1386"/>
              <a:gd name="T30" fmla="*/ 2147483647 w 1632"/>
              <a:gd name="T31" fmla="*/ 2147483647 h 1386"/>
              <a:gd name="T32" fmla="*/ 2147483647 w 1632"/>
              <a:gd name="T33" fmla="*/ 2147483647 h 1386"/>
              <a:gd name="T34" fmla="*/ 2147483647 w 1632"/>
              <a:gd name="T35" fmla="*/ 2147483647 h 1386"/>
              <a:gd name="T36" fmla="*/ 2147483647 w 1632"/>
              <a:gd name="T37" fmla="*/ 2147483647 h 1386"/>
              <a:gd name="T38" fmla="*/ 2147483647 w 1632"/>
              <a:gd name="T39" fmla="*/ 2147483647 h 1386"/>
              <a:gd name="T40" fmla="*/ 2147483647 w 1632"/>
              <a:gd name="T41" fmla="*/ 2147483647 h 1386"/>
              <a:gd name="T42" fmla="*/ 2147483647 w 1632"/>
              <a:gd name="T43" fmla="*/ 2147483647 h 1386"/>
              <a:gd name="T44" fmla="*/ 2147483647 w 1632"/>
              <a:gd name="T45" fmla="*/ 2147483647 h 1386"/>
              <a:gd name="T46" fmla="*/ 2147483647 w 1632"/>
              <a:gd name="T47" fmla="*/ 2147483647 h 1386"/>
              <a:gd name="T48" fmla="*/ 2147483647 w 1632"/>
              <a:gd name="T49" fmla="*/ 2147483647 h 1386"/>
              <a:gd name="T50" fmla="*/ 2147483647 w 1632"/>
              <a:gd name="T51" fmla="*/ 2147483647 h 1386"/>
              <a:gd name="T52" fmla="*/ 2147483647 w 1632"/>
              <a:gd name="T53" fmla="*/ 2147483647 h 1386"/>
              <a:gd name="T54" fmla="*/ 2147483647 w 1632"/>
              <a:gd name="T55" fmla="*/ 2147483647 h 1386"/>
              <a:gd name="T56" fmla="*/ 2147483647 w 1632"/>
              <a:gd name="T57" fmla="*/ 2147483647 h 1386"/>
              <a:gd name="T58" fmla="*/ 2147483647 w 1632"/>
              <a:gd name="T59" fmla="*/ 2147483647 h 1386"/>
              <a:gd name="T60" fmla="*/ 2147483647 w 1632"/>
              <a:gd name="T61" fmla="*/ 2147483647 h 1386"/>
              <a:gd name="T62" fmla="*/ 2147483647 w 1632"/>
              <a:gd name="T63" fmla="*/ 2147483647 h 1386"/>
              <a:gd name="T64" fmla="*/ 2147483647 w 1632"/>
              <a:gd name="T65" fmla="*/ 2147483647 h 1386"/>
              <a:gd name="T66" fmla="*/ 2147483647 w 1632"/>
              <a:gd name="T67" fmla="*/ 2147483647 h 1386"/>
              <a:gd name="T68" fmla="*/ 2147483647 w 1632"/>
              <a:gd name="T69" fmla="*/ 2147483647 h 1386"/>
              <a:gd name="T70" fmla="*/ 2147483647 w 1632"/>
              <a:gd name="T71" fmla="*/ 2147483647 h 1386"/>
              <a:gd name="T72" fmla="*/ 2147483647 w 1632"/>
              <a:gd name="T73" fmla="*/ 2147483647 h 1386"/>
              <a:gd name="T74" fmla="*/ 2147483647 w 1632"/>
              <a:gd name="T75" fmla="*/ 2147483647 h 1386"/>
              <a:gd name="T76" fmla="*/ 2147483647 w 1632"/>
              <a:gd name="T77" fmla="*/ 2147483647 h 1386"/>
              <a:gd name="T78" fmla="*/ 2147483647 w 1632"/>
              <a:gd name="T79" fmla="*/ 2147483647 h 1386"/>
              <a:gd name="T80" fmla="*/ 2147483647 w 1632"/>
              <a:gd name="T81" fmla="*/ 2147483647 h 1386"/>
              <a:gd name="T82" fmla="*/ 2147483647 w 1632"/>
              <a:gd name="T83" fmla="*/ 2147483647 h 1386"/>
              <a:gd name="T84" fmla="*/ 2147483647 w 1632"/>
              <a:gd name="T85" fmla="*/ 2147483647 h 1386"/>
              <a:gd name="T86" fmla="*/ 2147483647 w 1632"/>
              <a:gd name="T87" fmla="*/ 2147483647 h 1386"/>
              <a:gd name="T88" fmla="*/ 2147483647 w 1632"/>
              <a:gd name="T89" fmla="*/ 2147483647 h 1386"/>
              <a:gd name="T90" fmla="*/ 2147483647 w 1632"/>
              <a:gd name="T91" fmla="*/ 2147483647 h 1386"/>
              <a:gd name="T92" fmla="*/ 2147483647 w 1632"/>
              <a:gd name="T93" fmla="*/ 2147483647 h 1386"/>
              <a:gd name="T94" fmla="*/ 2147483647 w 1632"/>
              <a:gd name="T95" fmla="*/ 2147483647 h 1386"/>
              <a:gd name="T96" fmla="*/ 2147483647 w 1632"/>
              <a:gd name="T97" fmla="*/ 2147483647 h 1386"/>
              <a:gd name="T98" fmla="*/ 2147483647 w 1632"/>
              <a:gd name="T99" fmla="*/ 2147483647 h 1386"/>
              <a:gd name="T100" fmla="*/ 2147483647 w 1632"/>
              <a:gd name="T101" fmla="*/ 2147483647 h 1386"/>
              <a:gd name="T102" fmla="*/ 2147483647 w 1632"/>
              <a:gd name="T103" fmla="*/ 2147483647 h 138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0" t="0" r="r" b="b"/>
            <a:pathLst>
              <a:path w="1632" h="1386">
                <a:moveTo>
                  <a:pt x="1576" y="390"/>
                </a:moveTo>
                <a:lnTo>
                  <a:pt x="1576" y="390"/>
                </a:lnTo>
                <a:lnTo>
                  <a:pt x="1588" y="388"/>
                </a:lnTo>
                <a:lnTo>
                  <a:pt x="1602" y="382"/>
                </a:lnTo>
                <a:lnTo>
                  <a:pt x="1610" y="376"/>
                </a:lnTo>
                <a:lnTo>
                  <a:pt x="1618" y="368"/>
                </a:lnTo>
                <a:lnTo>
                  <a:pt x="1624" y="360"/>
                </a:lnTo>
                <a:lnTo>
                  <a:pt x="1628" y="350"/>
                </a:lnTo>
                <a:lnTo>
                  <a:pt x="1630" y="338"/>
                </a:lnTo>
                <a:lnTo>
                  <a:pt x="1632" y="328"/>
                </a:lnTo>
                <a:lnTo>
                  <a:pt x="1632" y="302"/>
                </a:lnTo>
                <a:lnTo>
                  <a:pt x="1626" y="278"/>
                </a:lnTo>
                <a:lnTo>
                  <a:pt x="1620" y="254"/>
                </a:lnTo>
                <a:lnTo>
                  <a:pt x="1612" y="234"/>
                </a:lnTo>
                <a:lnTo>
                  <a:pt x="1602" y="216"/>
                </a:lnTo>
                <a:lnTo>
                  <a:pt x="1594" y="202"/>
                </a:lnTo>
                <a:lnTo>
                  <a:pt x="1584" y="188"/>
                </a:lnTo>
                <a:lnTo>
                  <a:pt x="1570" y="172"/>
                </a:lnTo>
                <a:lnTo>
                  <a:pt x="1556" y="158"/>
                </a:lnTo>
                <a:lnTo>
                  <a:pt x="1540" y="146"/>
                </a:lnTo>
                <a:lnTo>
                  <a:pt x="1522" y="136"/>
                </a:lnTo>
                <a:lnTo>
                  <a:pt x="1504" y="128"/>
                </a:lnTo>
                <a:lnTo>
                  <a:pt x="1496" y="126"/>
                </a:lnTo>
                <a:lnTo>
                  <a:pt x="1486" y="126"/>
                </a:lnTo>
                <a:lnTo>
                  <a:pt x="1474" y="128"/>
                </a:lnTo>
                <a:lnTo>
                  <a:pt x="1460" y="134"/>
                </a:lnTo>
                <a:lnTo>
                  <a:pt x="1452" y="140"/>
                </a:lnTo>
                <a:lnTo>
                  <a:pt x="1444" y="148"/>
                </a:lnTo>
                <a:lnTo>
                  <a:pt x="1440" y="154"/>
                </a:lnTo>
                <a:lnTo>
                  <a:pt x="1436" y="162"/>
                </a:lnTo>
                <a:lnTo>
                  <a:pt x="1434" y="178"/>
                </a:lnTo>
                <a:lnTo>
                  <a:pt x="1434" y="196"/>
                </a:lnTo>
                <a:lnTo>
                  <a:pt x="1434" y="212"/>
                </a:lnTo>
                <a:lnTo>
                  <a:pt x="1432" y="228"/>
                </a:lnTo>
                <a:lnTo>
                  <a:pt x="1428" y="236"/>
                </a:lnTo>
                <a:lnTo>
                  <a:pt x="1422" y="244"/>
                </a:lnTo>
                <a:lnTo>
                  <a:pt x="1416" y="250"/>
                </a:lnTo>
                <a:lnTo>
                  <a:pt x="1406" y="258"/>
                </a:lnTo>
                <a:lnTo>
                  <a:pt x="1400" y="260"/>
                </a:lnTo>
                <a:lnTo>
                  <a:pt x="1392" y="260"/>
                </a:lnTo>
                <a:lnTo>
                  <a:pt x="1384" y="260"/>
                </a:lnTo>
                <a:lnTo>
                  <a:pt x="1376" y="258"/>
                </a:lnTo>
                <a:lnTo>
                  <a:pt x="1360" y="248"/>
                </a:lnTo>
                <a:lnTo>
                  <a:pt x="1344" y="236"/>
                </a:lnTo>
                <a:lnTo>
                  <a:pt x="1330" y="224"/>
                </a:lnTo>
                <a:lnTo>
                  <a:pt x="1200" y="0"/>
                </a:lnTo>
                <a:lnTo>
                  <a:pt x="936" y="0"/>
                </a:lnTo>
                <a:lnTo>
                  <a:pt x="914" y="8"/>
                </a:lnTo>
                <a:lnTo>
                  <a:pt x="890" y="18"/>
                </a:lnTo>
                <a:lnTo>
                  <a:pt x="880" y="24"/>
                </a:lnTo>
                <a:lnTo>
                  <a:pt x="872" y="32"/>
                </a:lnTo>
                <a:lnTo>
                  <a:pt x="866" y="40"/>
                </a:lnTo>
                <a:lnTo>
                  <a:pt x="864" y="48"/>
                </a:lnTo>
                <a:lnTo>
                  <a:pt x="866" y="60"/>
                </a:lnTo>
                <a:lnTo>
                  <a:pt x="868" y="70"/>
                </a:lnTo>
                <a:lnTo>
                  <a:pt x="872" y="78"/>
                </a:lnTo>
                <a:lnTo>
                  <a:pt x="876" y="84"/>
                </a:lnTo>
                <a:lnTo>
                  <a:pt x="890" y="96"/>
                </a:lnTo>
                <a:lnTo>
                  <a:pt x="904" y="104"/>
                </a:lnTo>
                <a:lnTo>
                  <a:pt x="918" y="112"/>
                </a:lnTo>
                <a:lnTo>
                  <a:pt x="932" y="122"/>
                </a:lnTo>
                <a:lnTo>
                  <a:pt x="936" y="130"/>
                </a:lnTo>
                <a:lnTo>
                  <a:pt x="940" y="138"/>
                </a:lnTo>
                <a:lnTo>
                  <a:pt x="944" y="146"/>
                </a:lnTo>
                <a:lnTo>
                  <a:pt x="944" y="158"/>
                </a:lnTo>
                <a:lnTo>
                  <a:pt x="944" y="170"/>
                </a:lnTo>
                <a:lnTo>
                  <a:pt x="940" y="180"/>
                </a:lnTo>
                <a:lnTo>
                  <a:pt x="936" y="190"/>
                </a:lnTo>
                <a:lnTo>
                  <a:pt x="928" y="198"/>
                </a:lnTo>
                <a:lnTo>
                  <a:pt x="920" y="206"/>
                </a:lnTo>
                <a:lnTo>
                  <a:pt x="912" y="212"/>
                </a:lnTo>
                <a:lnTo>
                  <a:pt x="890" y="224"/>
                </a:lnTo>
                <a:lnTo>
                  <a:pt x="866" y="232"/>
                </a:lnTo>
                <a:lnTo>
                  <a:pt x="842" y="238"/>
                </a:lnTo>
                <a:lnTo>
                  <a:pt x="820" y="242"/>
                </a:lnTo>
                <a:lnTo>
                  <a:pt x="800" y="242"/>
                </a:lnTo>
                <a:lnTo>
                  <a:pt x="782" y="242"/>
                </a:lnTo>
                <a:lnTo>
                  <a:pt x="758" y="238"/>
                </a:lnTo>
                <a:lnTo>
                  <a:pt x="734" y="232"/>
                </a:lnTo>
                <a:lnTo>
                  <a:pt x="710" y="224"/>
                </a:lnTo>
                <a:lnTo>
                  <a:pt x="690" y="212"/>
                </a:lnTo>
                <a:lnTo>
                  <a:pt x="680" y="206"/>
                </a:lnTo>
                <a:lnTo>
                  <a:pt x="672" y="198"/>
                </a:lnTo>
                <a:lnTo>
                  <a:pt x="666" y="190"/>
                </a:lnTo>
                <a:lnTo>
                  <a:pt x="660" y="180"/>
                </a:lnTo>
                <a:lnTo>
                  <a:pt x="658" y="170"/>
                </a:lnTo>
                <a:lnTo>
                  <a:pt x="656" y="158"/>
                </a:lnTo>
                <a:lnTo>
                  <a:pt x="658" y="146"/>
                </a:lnTo>
                <a:lnTo>
                  <a:pt x="660" y="138"/>
                </a:lnTo>
                <a:lnTo>
                  <a:pt x="664" y="130"/>
                </a:lnTo>
                <a:lnTo>
                  <a:pt x="670" y="122"/>
                </a:lnTo>
                <a:lnTo>
                  <a:pt x="682" y="112"/>
                </a:lnTo>
                <a:lnTo>
                  <a:pt x="696" y="104"/>
                </a:lnTo>
                <a:lnTo>
                  <a:pt x="712" y="96"/>
                </a:lnTo>
                <a:lnTo>
                  <a:pt x="724" y="84"/>
                </a:lnTo>
                <a:lnTo>
                  <a:pt x="730" y="78"/>
                </a:lnTo>
                <a:lnTo>
                  <a:pt x="732" y="70"/>
                </a:lnTo>
                <a:lnTo>
                  <a:pt x="736" y="60"/>
                </a:lnTo>
                <a:lnTo>
                  <a:pt x="736" y="48"/>
                </a:lnTo>
                <a:lnTo>
                  <a:pt x="734" y="40"/>
                </a:lnTo>
                <a:lnTo>
                  <a:pt x="728" y="32"/>
                </a:lnTo>
                <a:lnTo>
                  <a:pt x="720" y="24"/>
                </a:lnTo>
                <a:lnTo>
                  <a:pt x="710" y="18"/>
                </a:lnTo>
                <a:lnTo>
                  <a:pt x="688" y="8"/>
                </a:lnTo>
                <a:lnTo>
                  <a:pt x="666" y="0"/>
                </a:lnTo>
                <a:lnTo>
                  <a:pt x="402" y="0"/>
                </a:lnTo>
                <a:lnTo>
                  <a:pt x="248" y="268"/>
                </a:lnTo>
                <a:lnTo>
                  <a:pt x="242" y="290"/>
                </a:lnTo>
                <a:lnTo>
                  <a:pt x="240" y="314"/>
                </a:lnTo>
                <a:lnTo>
                  <a:pt x="240" y="326"/>
                </a:lnTo>
                <a:lnTo>
                  <a:pt x="242" y="336"/>
                </a:lnTo>
                <a:lnTo>
                  <a:pt x="248" y="344"/>
                </a:lnTo>
                <a:lnTo>
                  <a:pt x="254" y="350"/>
                </a:lnTo>
                <a:lnTo>
                  <a:pt x="264" y="356"/>
                </a:lnTo>
                <a:lnTo>
                  <a:pt x="274" y="358"/>
                </a:lnTo>
                <a:lnTo>
                  <a:pt x="284" y="358"/>
                </a:lnTo>
                <a:lnTo>
                  <a:pt x="292" y="358"/>
                </a:lnTo>
                <a:lnTo>
                  <a:pt x="308" y="352"/>
                </a:lnTo>
                <a:lnTo>
                  <a:pt x="322" y="344"/>
                </a:lnTo>
                <a:lnTo>
                  <a:pt x="336" y="336"/>
                </a:lnTo>
                <a:lnTo>
                  <a:pt x="352" y="330"/>
                </a:lnTo>
                <a:lnTo>
                  <a:pt x="360" y="328"/>
                </a:lnTo>
                <a:lnTo>
                  <a:pt x="370" y="328"/>
                </a:lnTo>
                <a:lnTo>
                  <a:pt x="378" y="332"/>
                </a:lnTo>
                <a:lnTo>
                  <a:pt x="390" y="336"/>
                </a:lnTo>
                <a:lnTo>
                  <a:pt x="398" y="342"/>
                </a:lnTo>
                <a:lnTo>
                  <a:pt x="406" y="350"/>
                </a:lnTo>
                <a:lnTo>
                  <a:pt x="412" y="358"/>
                </a:lnTo>
                <a:lnTo>
                  <a:pt x="416" y="368"/>
                </a:lnTo>
                <a:lnTo>
                  <a:pt x="418" y="380"/>
                </a:lnTo>
                <a:lnTo>
                  <a:pt x="420" y="392"/>
                </a:lnTo>
                <a:lnTo>
                  <a:pt x="418" y="416"/>
                </a:lnTo>
                <a:lnTo>
                  <a:pt x="414" y="440"/>
                </a:lnTo>
                <a:lnTo>
                  <a:pt x="408" y="464"/>
                </a:lnTo>
                <a:lnTo>
                  <a:pt x="400" y="486"/>
                </a:lnTo>
                <a:lnTo>
                  <a:pt x="390" y="502"/>
                </a:lnTo>
                <a:lnTo>
                  <a:pt x="380" y="518"/>
                </a:lnTo>
                <a:lnTo>
                  <a:pt x="366" y="536"/>
                </a:lnTo>
                <a:lnTo>
                  <a:pt x="348" y="554"/>
                </a:lnTo>
                <a:lnTo>
                  <a:pt x="330" y="570"/>
                </a:lnTo>
                <a:lnTo>
                  <a:pt x="308" y="584"/>
                </a:lnTo>
                <a:lnTo>
                  <a:pt x="298" y="588"/>
                </a:lnTo>
                <a:lnTo>
                  <a:pt x="288" y="592"/>
                </a:lnTo>
                <a:lnTo>
                  <a:pt x="276" y="592"/>
                </a:lnTo>
                <a:lnTo>
                  <a:pt x="266" y="592"/>
                </a:lnTo>
                <a:lnTo>
                  <a:pt x="256" y="590"/>
                </a:lnTo>
                <a:lnTo>
                  <a:pt x="246" y="586"/>
                </a:lnTo>
                <a:lnTo>
                  <a:pt x="236" y="578"/>
                </a:lnTo>
                <a:lnTo>
                  <a:pt x="230" y="572"/>
                </a:lnTo>
                <a:lnTo>
                  <a:pt x="224" y="564"/>
                </a:lnTo>
                <a:lnTo>
                  <a:pt x="222" y="556"/>
                </a:lnTo>
                <a:lnTo>
                  <a:pt x="218" y="540"/>
                </a:lnTo>
                <a:lnTo>
                  <a:pt x="218" y="522"/>
                </a:lnTo>
                <a:lnTo>
                  <a:pt x="218" y="506"/>
                </a:lnTo>
                <a:lnTo>
                  <a:pt x="216" y="490"/>
                </a:lnTo>
                <a:lnTo>
                  <a:pt x="212" y="482"/>
                </a:lnTo>
                <a:lnTo>
                  <a:pt x="206" y="474"/>
                </a:lnTo>
                <a:lnTo>
                  <a:pt x="200" y="468"/>
                </a:lnTo>
                <a:lnTo>
                  <a:pt x="190" y="460"/>
                </a:lnTo>
                <a:lnTo>
                  <a:pt x="182" y="458"/>
                </a:lnTo>
                <a:lnTo>
                  <a:pt x="172" y="458"/>
                </a:lnTo>
                <a:lnTo>
                  <a:pt x="162" y="462"/>
                </a:lnTo>
                <a:lnTo>
                  <a:pt x="152" y="466"/>
                </a:lnTo>
                <a:lnTo>
                  <a:pt x="132" y="480"/>
                </a:lnTo>
                <a:lnTo>
                  <a:pt x="116" y="496"/>
                </a:lnTo>
                <a:lnTo>
                  <a:pt x="4" y="688"/>
                </a:lnTo>
                <a:lnTo>
                  <a:pt x="2" y="688"/>
                </a:lnTo>
                <a:lnTo>
                  <a:pt x="0" y="694"/>
                </a:lnTo>
                <a:lnTo>
                  <a:pt x="400" y="1386"/>
                </a:lnTo>
                <a:lnTo>
                  <a:pt x="1200" y="1386"/>
                </a:lnTo>
                <a:lnTo>
                  <a:pt x="1600" y="694"/>
                </a:lnTo>
                <a:lnTo>
                  <a:pt x="1598" y="688"/>
                </a:lnTo>
                <a:lnTo>
                  <a:pt x="1458" y="448"/>
                </a:lnTo>
                <a:lnTo>
                  <a:pt x="1454" y="426"/>
                </a:lnTo>
                <a:lnTo>
                  <a:pt x="1452" y="402"/>
                </a:lnTo>
                <a:lnTo>
                  <a:pt x="1454" y="392"/>
                </a:lnTo>
                <a:lnTo>
                  <a:pt x="1456" y="382"/>
                </a:lnTo>
                <a:lnTo>
                  <a:pt x="1460" y="374"/>
                </a:lnTo>
                <a:lnTo>
                  <a:pt x="1466" y="368"/>
                </a:lnTo>
                <a:lnTo>
                  <a:pt x="1482" y="362"/>
                </a:lnTo>
                <a:lnTo>
                  <a:pt x="1496" y="360"/>
                </a:lnTo>
                <a:lnTo>
                  <a:pt x="1508" y="360"/>
                </a:lnTo>
                <a:lnTo>
                  <a:pt x="1518" y="364"/>
                </a:lnTo>
                <a:lnTo>
                  <a:pt x="1536" y="374"/>
                </a:lnTo>
                <a:lnTo>
                  <a:pt x="1556" y="384"/>
                </a:lnTo>
                <a:lnTo>
                  <a:pt x="1566" y="388"/>
                </a:lnTo>
                <a:lnTo>
                  <a:pt x="1576" y="390"/>
                </a:lnTo>
                <a:close/>
              </a:path>
            </a:pathLst>
          </a:custGeom>
          <a:solidFill>
            <a:srgbClr val="7DD4FF"/>
          </a:solidFill>
          <a:ln w="28575" cap="flat" cmpd="sng">
            <a:solidFill>
              <a:srgbClr val="5F5F5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GB" sz="180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28" name="Freeform 4">
            <a:extLst>
              <a:ext uri="{FF2B5EF4-FFF2-40B4-BE49-F238E27FC236}">
                <a16:creationId xmlns:a16="http://schemas.microsoft.com/office/drawing/2014/main" xmlns="" id="{942495D4-EA32-48A9-B334-C66EA15B6D34}"/>
              </a:ext>
            </a:extLst>
          </p:cNvPr>
          <p:cNvSpPr>
            <a:spLocks/>
          </p:cNvSpPr>
          <p:nvPr/>
        </p:nvSpPr>
        <p:spPr bwMode="auto">
          <a:xfrm>
            <a:off x="4688424" y="4247925"/>
            <a:ext cx="1607728" cy="1661074"/>
          </a:xfrm>
          <a:custGeom>
            <a:avLst/>
            <a:gdLst>
              <a:gd name="T0" fmla="*/ 2147483647 w 1616"/>
              <a:gd name="T1" fmla="*/ 2147483647 h 1618"/>
              <a:gd name="T2" fmla="*/ 2147483647 w 1616"/>
              <a:gd name="T3" fmla="*/ 2147483647 h 1618"/>
              <a:gd name="T4" fmla="*/ 2147483647 w 1616"/>
              <a:gd name="T5" fmla="*/ 2147483647 h 1618"/>
              <a:gd name="T6" fmla="*/ 2147483647 w 1616"/>
              <a:gd name="T7" fmla="*/ 2147483647 h 1618"/>
              <a:gd name="T8" fmla="*/ 2147483647 w 1616"/>
              <a:gd name="T9" fmla="*/ 2147483647 h 1618"/>
              <a:gd name="T10" fmla="*/ 2147483647 w 1616"/>
              <a:gd name="T11" fmla="*/ 2147483647 h 1618"/>
              <a:gd name="T12" fmla="*/ 2147483647 w 1616"/>
              <a:gd name="T13" fmla="*/ 2147483647 h 1618"/>
              <a:gd name="T14" fmla="*/ 2147483647 w 1616"/>
              <a:gd name="T15" fmla="*/ 2147483647 h 1618"/>
              <a:gd name="T16" fmla="*/ 2147483647 w 1616"/>
              <a:gd name="T17" fmla="*/ 2147483647 h 1618"/>
              <a:gd name="T18" fmla="*/ 2147483647 w 1616"/>
              <a:gd name="T19" fmla="*/ 2147483647 h 1618"/>
              <a:gd name="T20" fmla="*/ 2147483647 w 1616"/>
              <a:gd name="T21" fmla="*/ 2147483647 h 1618"/>
              <a:gd name="T22" fmla="*/ 2147483647 w 1616"/>
              <a:gd name="T23" fmla="*/ 2147483647 h 1618"/>
              <a:gd name="T24" fmla="*/ 2147483647 w 1616"/>
              <a:gd name="T25" fmla="*/ 2147483647 h 1618"/>
              <a:gd name="T26" fmla="*/ 2147483647 w 1616"/>
              <a:gd name="T27" fmla="*/ 2147483647 h 1618"/>
              <a:gd name="T28" fmla="*/ 2147483647 w 1616"/>
              <a:gd name="T29" fmla="*/ 2147483647 h 1618"/>
              <a:gd name="T30" fmla="*/ 2147483647 w 1616"/>
              <a:gd name="T31" fmla="*/ 2147483647 h 1618"/>
              <a:gd name="T32" fmla="*/ 2147483647 w 1616"/>
              <a:gd name="T33" fmla="*/ 2147483647 h 1618"/>
              <a:gd name="T34" fmla="*/ 2147483647 w 1616"/>
              <a:gd name="T35" fmla="*/ 2147483647 h 1618"/>
              <a:gd name="T36" fmla="*/ 2147483647 w 1616"/>
              <a:gd name="T37" fmla="*/ 2147483647 h 1618"/>
              <a:gd name="T38" fmla="*/ 2147483647 w 1616"/>
              <a:gd name="T39" fmla="*/ 2147483647 h 1618"/>
              <a:gd name="T40" fmla="*/ 2147483647 w 1616"/>
              <a:gd name="T41" fmla="*/ 2147483647 h 1618"/>
              <a:gd name="T42" fmla="*/ 2147483647 w 1616"/>
              <a:gd name="T43" fmla="*/ 2147483647 h 1618"/>
              <a:gd name="T44" fmla="*/ 2147483647 w 1616"/>
              <a:gd name="T45" fmla="*/ 2147483647 h 1618"/>
              <a:gd name="T46" fmla="*/ 2147483647 w 1616"/>
              <a:gd name="T47" fmla="*/ 2147483647 h 1618"/>
              <a:gd name="T48" fmla="*/ 2147483647 w 1616"/>
              <a:gd name="T49" fmla="*/ 2147483647 h 1618"/>
              <a:gd name="T50" fmla="*/ 2147483647 w 1616"/>
              <a:gd name="T51" fmla="*/ 2147483647 h 1618"/>
              <a:gd name="T52" fmla="*/ 2147483647 w 1616"/>
              <a:gd name="T53" fmla="*/ 2147483647 h 1618"/>
              <a:gd name="T54" fmla="*/ 2147483647 w 1616"/>
              <a:gd name="T55" fmla="*/ 2147483647 h 1618"/>
              <a:gd name="T56" fmla="*/ 2147483647 w 1616"/>
              <a:gd name="T57" fmla="*/ 2147483647 h 1618"/>
              <a:gd name="T58" fmla="*/ 2147483647 w 1616"/>
              <a:gd name="T59" fmla="*/ 2147483647 h 1618"/>
              <a:gd name="T60" fmla="*/ 2147483647 w 1616"/>
              <a:gd name="T61" fmla="*/ 2147483647 h 1618"/>
              <a:gd name="T62" fmla="*/ 2147483647 w 1616"/>
              <a:gd name="T63" fmla="*/ 2147483647 h 1618"/>
              <a:gd name="T64" fmla="*/ 2147483647 w 1616"/>
              <a:gd name="T65" fmla="*/ 2147483647 h 1618"/>
              <a:gd name="T66" fmla="*/ 2147483647 w 1616"/>
              <a:gd name="T67" fmla="*/ 2147483647 h 1618"/>
              <a:gd name="T68" fmla="*/ 2147483647 w 1616"/>
              <a:gd name="T69" fmla="*/ 2147483647 h 1618"/>
              <a:gd name="T70" fmla="*/ 2147483647 w 1616"/>
              <a:gd name="T71" fmla="*/ 2147483647 h 1618"/>
              <a:gd name="T72" fmla="*/ 2147483647 w 1616"/>
              <a:gd name="T73" fmla="*/ 2147483647 h 1618"/>
              <a:gd name="T74" fmla="*/ 2147483647 w 1616"/>
              <a:gd name="T75" fmla="*/ 2147483647 h 1618"/>
              <a:gd name="T76" fmla="*/ 2147483647 w 1616"/>
              <a:gd name="T77" fmla="*/ 2147483647 h 1618"/>
              <a:gd name="T78" fmla="*/ 2147483647 w 1616"/>
              <a:gd name="T79" fmla="*/ 2147483647 h 1618"/>
              <a:gd name="T80" fmla="*/ 2147483647 w 1616"/>
              <a:gd name="T81" fmla="*/ 2147483647 h 1618"/>
              <a:gd name="T82" fmla="*/ 2147483647 w 1616"/>
              <a:gd name="T83" fmla="*/ 2147483647 h 1618"/>
              <a:gd name="T84" fmla="*/ 2147483647 w 1616"/>
              <a:gd name="T85" fmla="*/ 0 h 1618"/>
              <a:gd name="T86" fmla="*/ 2147483647 w 1616"/>
              <a:gd name="T87" fmla="*/ 2147483647 h 1618"/>
              <a:gd name="T88" fmla="*/ 2147483647 w 1616"/>
              <a:gd name="T89" fmla="*/ 2147483647 h 1618"/>
              <a:gd name="T90" fmla="*/ 2147483647 w 1616"/>
              <a:gd name="T91" fmla="*/ 2147483647 h 1618"/>
              <a:gd name="T92" fmla="*/ 2147483647 w 1616"/>
              <a:gd name="T93" fmla="*/ 2147483647 h 1618"/>
              <a:gd name="T94" fmla="*/ 2147483647 w 1616"/>
              <a:gd name="T95" fmla="*/ 2147483647 h 1618"/>
              <a:gd name="T96" fmla="*/ 2147483647 w 1616"/>
              <a:gd name="T97" fmla="*/ 2147483647 h 1618"/>
              <a:gd name="T98" fmla="*/ 2147483647 w 1616"/>
              <a:gd name="T99" fmla="*/ 2147483647 h 1618"/>
              <a:gd name="T100" fmla="*/ 2147483647 w 1616"/>
              <a:gd name="T101" fmla="*/ 2147483647 h 1618"/>
              <a:gd name="T102" fmla="*/ 2147483647 w 1616"/>
              <a:gd name="T103" fmla="*/ 2147483647 h 1618"/>
              <a:gd name="T104" fmla="*/ 2147483647 w 1616"/>
              <a:gd name="T105" fmla="*/ 2147483647 h 1618"/>
              <a:gd name="T106" fmla="*/ 2147483647 w 1616"/>
              <a:gd name="T107" fmla="*/ 2147483647 h 1618"/>
              <a:gd name="T108" fmla="*/ 2147483647 w 1616"/>
              <a:gd name="T109" fmla="*/ 2147483647 h 1618"/>
              <a:gd name="T110" fmla="*/ 2147483647 w 1616"/>
              <a:gd name="T111" fmla="*/ 2147483647 h 1618"/>
              <a:gd name="T112" fmla="*/ 2147483647 w 1616"/>
              <a:gd name="T113" fmla="*/ 2147483647 h 1618"/>
              <a:gd name="T114" fmla="*/ 2147483647 w 1616"/>
              <a:gd name="T115" fmla="*/ 2147483647 h 1618"/>
              <a:gd name="T116" fmla="*/ 0 w 1616"/>
              <a:gd name="T117" fmla="*/ 2147483647 h 1618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0" t="0" r="r" b="b"/>
            <a:pathLst>
              <a:path w="1616" h="1618">
                <a:moveTo>
                  <a:pt x="1312" y="1426"/>
                </a:moveTo>
                <a:lnTo>
                  <a:pt x="1312" y="1426"/>
                </a:lnTo>
                <a:lnTo>
                  <a:pt x="1328" y="1410"/>
                </a:lnTo>
                <a:lnTo>
                  <a:pt x="1348" y="1396"/>
                </a:lnTo>
                <a:lnTo>
                  <a:pt x="1358" y="1392"/>
                </a:lnTo>
                <a:lnTo>
                  <a:pt x="1368" y="1388"/>
                </a:lnTo>
                <a:lnTo>
                  <a:pt x="1378" y="1388"/>
                </a:lnTo>
                <a:lnTo>
                  <a:pt x="1386" y="1390"/>
                </a:lnTo>
                <a:lnTo>
                  <a:pt x="1396" y="1398"/>
                </a:lnTo>
                <a:lnTo>
                  <a:pt x="1402" y="1404"/>
                </a:lnTo>
                <a:lnTo>
                  <a:pt x="1408" y="1412"/>
                </a:lnTo>
                <a:lnTo>
                  <a:pt x="1412" y="1420"/>
                </a:lnTo>
                <a:lnTo>
                  <a:pt x="1414" y="1436"/>
                </a:lnTo>
                <a:lnTo>
                  <a:pt x="1414" y="1452"/>
                </a:lnTo>
                <a:lnTo>
                  <a:pt x="1414" y="1470"/>
                </a:lnTo>
                <a:lnTo>
                  <a:pt x="1418" y="1486"/>
                </a:lnTo>
                <a:lnTo>
                  <a:pt x="1420" y="1494"/>
                </a:lnTo>
                <a:lnTo>
                  <a:pt x="1426" y="1502"/>
                </a:lnTo>
                <a:lnTo>
                  <a:pt x="1432" y="1508"/>
                </a:lnTo>
                <a:lnTo>
                  <a:pt x="1442" y="1516"/>
                </a:lnTo>
                <a:lnTo>
                  <a:pt x="1452" y="1520"/>
                </a:lnTo>
                <a:lnTo>
                  <a:pt x="1462" y="1522"/>
                </a:lnTo>
                <a:lnTo>
                  <a:pt x="1472" y="1522"/>
                </a:lnTo>
                <a:lnTo>
                  <a:pt x="1484" y="1522"/>
                </a:lnTo>
                <a:lnTo>
                  <a:pt x="1494" y="1518"/>
                </a:lnTo>
                <a:lnTo>
                  <a:pt x="1504" y="1514"/>
                </a:lnTo>
                <a:lnTo>
                  <a:pt x="1526" y="1500"/>
                </a:lnTo>
                <a:lnTo>
                  <a:pt x="1544" y="1484"/>
                </a:lnTo>
                <a:lnTo>
                  <a:pt x="1562" y="1466"/>
                </a:lnTo>
                <a:lnTo>
                  <a:pt x="1576" y="1448"/>
                </a:lnTo>
                <a:lnTo>
                  <a:pt x="1586" y="1432"/>
                </a:lnTo>
                <a:lnTo>
                  <a:pt x="1596" y="1416"/>
                </a:lnTo>
                <a:lnTo>
                  <a:pt x="1604" y="1394"/>
                </a:lnTo>
                <a:lnTo>
                  <a:pt x="1610" y="1370"/>
                </a:lnTo>
                <a:lnTo>
                  <a:pt x="1614" y="1346"/>
                </a:lnTo>
                <a:lnTo>
                  <a:pt x="1616" y="1322"/>
                </a:lnTo>
                <a:lnTo>
                  <a:pt x="1614" y="1310"/>
                </a:lnTo>
                <a:lnTo>
                  <a:pt x="1612" y="1298"/>
                </a:lnTo>
                <a:lnTo>
                  <a:pt x="1608" y="1288"/>
                </a:lnTo>
                <a:lnTo>
                  <a:pt x="1602" y="1280"/>
                </a:lnTo>
                <a:lnTo>
                  <a:pt x="1594" y="1272"/>
                </a:lnTo>
                <a:lnTo>
                  <a:pt x="1586" y="1266"/>
                </a:lnTo>
                <a:lnTo>
                  <a:pt x="1574" y="1262"/>
                </a:lnTo>
                <a:lnTo>
                  <a:pt x="1566" y="1258"/>
                </a:lnTo>
                <a:lnTo>
                  <a:pt x="1556" y="1258"/>
                </a:lnTo>
                <a:lnTo>
                  <a:pt x="1548" y="1260"/>
                </a:lnTo>
                <a:lnTo>
                  <a:pt x="1532" y="1266"/>
                </a:lnTo>
                <a:lnTo>
                  <a:pt x="1518" y="1274"/>
                </a:lnTo>
                <a:lnTo>
                  <a:pt x="1504" y="1282"/>
                </a:lnTo>
                <a:lnTo>
                  <a:pt x="1488" y="1288"/>
                </a:lnTo>
                <a:lnTo>
                  <a:pt x="1480" y="1288"/>
                </a:lnTo>
                <a:lnTo>
                  <a:pt x="1470" y="1288"/>
                </a:lnTo>
                <a:lnTo>
                  <a:pt x="1460" y="1286"/>
                </a:lnTo>
                <a:lnTo>
                  <a:pt x="1450" y="1280"/>
                </a:lnTo>
                <a:lnTo>
                  <a:pt x="1444" y="1274"/>
                </a:lnTo>
                <a:lnTo>
                  <a:pt x="1438" y="1266"/>
                </a:lnTo>
                <a:lnTo>
                  <a:pt x="1436" y="1256"/>
                </a:lnTo>
                <a:lnTo>
                  <a:pt x="1436" y="1244"/>
                </a:lnTo>
                <a:lnTo>
                  <a:pt x="1438" y="1220"/>
                </a:lnTo>
                <a:lnTo>
                  <a:pt x="1444" y="1198"/>
                </a:lnTo>
                <a:lnTo>
                  <a:pt x="1598" y="930"/>
                </a:lnTo>
                <a:lnTo>
                  <a:pt x="1600" y="926"/>
                </a:lnTo>
                <a:lnTo>
                  <a:pt x="1596" y="926"/>
                </a:lnTo>
                <a:lnTo>
                  <a:pt x="1462" y="694"/>
                </a:lnTo>
                <a:lnTo>
                  <a:pt x="1446" y="678"/>
                </a:lnTo>
                <a:lnTo>
                  <a:pt x="1426" y="664"/>
                </a:lnTo>
                <a:lnTo>
                  <a:pt x="1414" y="658"/>
                </a:lnTo>
                <a:lnTo>
                  <a:pt x="1404" y="656"/>
                </a:lnTo>
                <a:lnTo>
                  <a:pt x="1394" y="654"/>
                </a:lnTo>
                <a:lnTo>
                  <a:pt x="1386" y="658"/>
                </a:lnTo>
                <a:lnTo>
                  <a:pt x="1376" y="664"/>
                </a:lnTo>
                <a:lnTo>
                  <a:pt x="1368" y="672"/>
                </a:lnTo>
                <a:lnTo>
                  <a:pt x="1364" y="678"/>
                </a:lnTo>
                <a:lnTo>
                  <a:pt x="1360" y="686"/>
                </a:lnTo>
                <a:lnTo>
                  <a:pt x="1358" y="702"/>
                </a:lnTo>
                <a:lnTo>
                  <a:pt x="1358" y="720"/>
                </a:lnTo>
                <a:lnTo>
                  <a:pt x="1358" y="736"/>
                </a:lnTo>
                <a:lnTo>
                  <a:pt x="1354" y="752"/>
                </a:lnTo>
                <a:lnTo>
                  <a:pt x="1352" y="760"/>
                </a:lnTo>
                <a:lnTo>
                  <a:pt x="1346" y="768"/>
                </a:lnTo>
                <a:lnTo>
                  <a:pt x="1340" y="776"/>
                </a:lnTo>
                <a:lnTo>
                  <a:pt x="1330" y="782"/>
                </a:lnTo>
                <a:lnTo>
                  <a:pt x="1320" y="786"/>
                </a:lnTo>
                <a:lnTo>
                  <a:pt x="1310" y="790"/>
                </a:lnTo>
                <a:lnTo>
                  <a:pt x="1300" y="790"/>
                </a:lnTo>
                <a:lnTo>
                  <a:pt x="1288" y="788"/>
                </a:lnTo>
                <a:lnTo>
                  <a:pt x="1278" y="784"/>
                </a:lnTo>
                <a:lnTo>
                  <a:pt x="1268" y="780"/>
                </a:lnTo>
                <a:lnTo>
                  <a:pt x="1246" y="768"/>
                </a:lnTo>
                <a:lnTo>
                  <a:pt x="1228" y="752"/>
                </a:lnTo>
                <a:lnTo>
                  <a:pt x="1210" y="734"/>
                </a:lnTo>
                <a:lnTo>
                  <a:pt x="1196" y="716"/>
                </a:lnTo>
                <a:lnTo>
                  <a:pt x="1186" y="700"/>
                </a:lnTo>
                <a:lnTo>
                  <a:pt x="1176" y="682"/>
                </a:lnTo>
                <a:lnTo>
                  <a:pt x="1168" y="660"/>
                </a:lnTo>
                <a:lnTo>
                  <a:pt x="1162" y="638"/>
                </a:lnTo>
                <a:lnTo>
                  <a:pt x="1156" y="612"/>
                </a:lnTo>
                <a:lnTo>
                  <a:pt x="1156" y="588"/>
                </a:lnTo>
                <a:lnTo>
                  <a:pt x="1158" y="576"/>
                </a:lnTo>
                <a:lnTo>
                  <a:pt x="1160" y="566"/>
                </a:lnTo>
                <a:lnTo>
                  <a:pt x="1164" y="556"/>
                </a:lnTo>
                <a:lnTo>
                  <a:pt x="1170" y="546"/>
                </a:lnTo>
                <a:lnTo>
                  <a:pt x="1178" y="538"/>
                </a:lnTo>
                <a:lnTo>
                  <a:pt x="1186" y="532"/>
                </a:lnTo>
                <a:lnTo>
                  <a:pt x="1198" y="528"/>
                </a:lnTo>
                <a:lnTo>
                  <a:pt x="1206" y="526"/>
                </a:lnTo>
                <a:lnTo>
                  <a:pt x="1216" y="524"/>
                </a:lnTo>
                <a:lnTo>
                  <a:pt x="1224" y="526"/>
                </a:lnTo>
                <a:lnTo>
                  <a:pt x="1240" y="532"/>
                </a:lnTo>
                <a:lnTo>
                  <a:pt x="1254" y="540"/>
                </a:lnTo>
                <a:lnTo>
                  <a:pt x="1268" y="548"/>
                </a:lnTo>
                <a:lnTo>
                  <a:pt x="1284" y="554"/>
                </a:lnTo>
                <a:lnTo>
                  <a:pt x="1292" y="556"/>
                </a:lnTo>
                <a:lnTo>
                  <a:pt x="1302" y="554"/>
                </a:lnTo>
                <a:lnTo>
                  <a:pt x="1312" y="552"/>
                </a:lnTo>
                <a:lnTo>
                  <a:pt x="1322" y="546"/>
                </a:lnTo>
                <a:lnTo>
                  <a:pt x="1328" y="540"/>
                </a:lnTo>
                <a:lnTo>
                  <a:pt x="1334" y="532"/>
                </a:lnTo>
                <a:lnTo>
                  <a:pt x="1336" y="522"/>
                </a:lnTo>
                <a:lnTo>
                  <a:pt x="1336" y="510"/>
                </a:lnTo>
                <a:lnTo>
                  <a:pt x="1334" y="484"/>
                </a:lnTo>
                <a:lnTo>
                  <a:pt x="1328" y="462"/>
                </a:lnTo>
                <a:lnTo>
                  <a:pt x="1198" y="238"/>
                </a:lnTo>
                <a:lnTo>
                  <a:pt x="924" y="238"/>
                </a:lnTo>
                <a:lnTo>
                  <a:pt x="902" y="230"/>
                </a:lnTo>
                <a:lnTo>
                  <a:pt x="898" y="228"/>
                </a:lnTo>
                <a:lnTo>
                  <a:pt x="896" y="226"/>
                </a:lnTo>
                <a:lnTo>
                  <a:pt x="894" y="226"/>
                </a:lnTo>
                <a:lnTo>
                  <a:pt x="892" y="224"/>
                </a:lnTo>
                <a:lnTo>
                  <a:pt x="890" y="224"/>
                </a:lnTo>
                <a:lnTo>
                  <a:pt x="888" y="222"/>
                </a:lnTo>
                <a:lnTo>
                  <a:pt x="886" y="220"/>
                </a:lnTo>
                <a:lnTo>
                  <a:pt x="884" y="220"/>
                </a:lnTo>
                <a:lnTo>
                  <a:pt x="882" y="218"/>
                </a:lnTo>
                <a:lnTo>
                  <a:pt x="880" y="216"/>
                </a:lnTo>
                <a:lnTo>
                  <a:pt x="878" y="214"/>
                </a:lnTo>
                <a:lnTo>
                  <a:pt x="876" y="212"/>
                </a:lnTo>
                <a:lnTo>
                  <a:pt x="874" y="210"/>
                </a:lnTo>
                <a:lnTo>
                  <a:pt x="874" y="208"/>
                </a:lnTo>
                <a:lnTo>
                  <a:pt x="872" y="206"/>
                </a:lnTo>
                <a:lnTo>
                  <a:pt x="870" y="204"/>
                </a:lnTo>
                <a:lnTo>
                  <a:pt x="870" y="202"/>
                </a:lnTo>
                <a:lnTo>
                  <a:pt x="868" y="200"/>
                </a:lnTo>
                <a:lnTo>
                  <a:pt x="868" y="198"/>
                </a:lnTo>
                <a:lnTo>
                  <a:pt x="868" y="194"/>
                </a:lnTo>
                <a:lnTo>
                  <a:pt x="870" y="182"/>
                </a:lnTo>
                <a:lnTo>
                  <a:pt x="872" y="172"/>
                </a:lnTo>
                <a:lnTo>
                  <a:pt x="876" y="164"/>
                </a:lnTo>
                <a:lnTo>
                  <a:pt x="880" y="158"/>
                </a:lnTo>
                <a:lnTo>
                  <a:pt x="894" y="148"/>
                </a:lnTo>
                <a:lnTo>
                  <a:pt x="908" y="138"/>
                </a:lnTo>
                <a:lnTo>
                  <a:pt x="922" y="130"/>
                </a:lnTo>
                <a:lnTo>
                  <a:pt x="936" y="120"/>
                </a:lnTo>
                <a:lnTo>
                  <a:pt x="940" y="114"/>
                </a:lnTo>
                <a:lnTo>
                  <a:pt x="944" y="106"/>
                </a:lnTo>
                <a:lnTo>
                  <a:pt x="948" y="96"/>
                </a:lnTo>
                <a:lnTo>
                  <a:pt x="948" y="84"/>
                </a:lnTo>
                <a:lnTo>
                  <a:pt x="948" y="74"/>
                </a:lnTo>
                <a:lnTo>
                  <a:pt x="944" y="64"/>
                </a:lnTo>
                <a:lnTo>
                  <a:pt x="940" y="54"/>
                </a:lnTo>
                <a:lnTo>
                  <a:pt x="932" y="46"/>
                </a:lnTo>
                <a:lnTo>
                  <a:pt x="924" y="38"/>
                </a:lnTo>
                <a:lnTo>
                  <a:pt x="916" y="30"/>
                </a:lnTo>
                <a:lnTo>
                  <a:pt x="894" y="18"/>
                </a:lnTo>
                <a:lnTo>
                  <a:pt x="870" y="10"/>
                </a:lnTo>
                <a:lnTo>
                  <a:pt x="846" y="4"/>
                </a:lnTo>
                <a:lnTo>
                  <a:pt x="824" y="2"/>
                </a:lnTo>
                <a:lnTo>
                  <a:pt x="804" y="0"/>
                </a:lnTo>
                <a:lnTo>
                  <a:pt x="786" y="2"/>
                </a:lnTo>
                <a:lnTo>
                  <a:pt x="762" y="4"/>
                </a:lnTo>
                <a:lnTo>
                  <a:pt x="738" y="10"/>
                </a:lnTo>
                <a:lnTo>
                  <a:pt x="714" y="18"/>
                </a:lnTo>
                <a:lnTo>
                  <a:pt x="694" y="30"/>
                </a:lnTo>
                <a:lnTo>
                  <a:pt x="684" y="38"/>
                </a:lnTo>
                <a:lnTo>
                  <a:pt x="676" y="46"/>
                </a:lnTo>
                <a:lnTo>
                  <a:pt x="670" y="54"/>
                </a:lnTo>
                <a:lnTo>
                  <a:pt x="664" y="64"/>
                </a:lnTo>
                <a:lnTo>
                  <a:pt x="662" y="74"/>
                </a:lnTo>
                <a:lnTo>
                  <a:pt x="660" y="84"/>
                </a:lnTo>
                <a:lnTo>
                  <a:pt x="662" y="96"/>
                </a:lnTo>
                <a:lnTo>
                  <a:pt x="664" y="106"/>
                </a:lnTo>
                <a:lnTo>
                  <a:pt x="668" y="114"/>
                </a:lnTo>
                <a:lnTo>
                  <a:pt x="674" y="120"/>
                </a:lnTo>
                <a:lnTo>
                  <a:pt x="686" y="130"/>
                </a:lnTo>
                <a:lnTo>
                  <a:pt x="700" y="138"/>
                </a:lnTo>
                <a:lnTo>
                  <a:pt x="716" y="148"/>
                </a:lnTo>
                <a:lnTo>
                  <a:pt x="728" y="158"/>
                </a:lnTo>
                <a:lnTo>
                  <a:pt x="734" y="164"/>
                </a:lnTo>
                <a:lnTo>
                  <a:pt x="736" y="172"/>
                </a:lnTo>
                <a:lnTo>
                  <a:pt x="740" y="182"/>
                </a:lnTo>
                <a:lnTo>
                  <a:pt x="740" y="194"/>
                </a:lnTo>
                <a:lnTo>
                  <a:pt x="740" y="198"/>
                </a:lnTo>
                <a:lnTo>
                  <a:pt x="740" y="200"/>
                </a:lnTo>
                <a:lnTo>
                  <a:pt x="740" y="202"/>
                </a:lnTo>
                <a:lnTo>
                  <a:pt x="738" y="204"/>
                </a:lnTo>
                <a:lnTo>
                  <a:pt x="738" y="206"/>
                </a:lnTo>
                <a:lnTo>
                  <a:pt x="736" y="206"/>
                </a:lnTo>
                <a:lnTo>
                  <a:pt x="736" y="208"/>
                </a:lnTo>
                <a:lnTo>
                  <a:pt x="734" y="210"/>
                </a:lnTo>
                <a:lnTo>
                  <a:pt x="734" y="212"/>
                </a:lnTo>
                <a:lnTo>
                  <a:pt x="732" y="212"/>
                </a:lnTo>
                <a:lnTo>
                  <a:pt x="730" y="214"/>
                </a:lnTo>
                <a:lnTo>
                  <a:pt x="730" y="216"/>
                </a:lnTo>
                <a:lnTo>
                  <a:pt x="726" y="218"/>
                </a:lnTo>
                <a:lnTo>
                  <a:pt x="724" y="220"/>
                </a:lnTo>
                <a:lnTo>
                  <a:pt x="722" y="220"/>
                </a:lnTo>
                <a:lnTo>
                  <a:pt x="720" y="222"/>
                </a:lnTo>
                <a:lnTo>
                  <a:pt x="718" y="224"/>
                </a:lnTo>
                <a:lnTo>
                  <a:pt x="716" y="224"/>
                </a:lnTo>
                <a:lnTo>
                  <a:pt x="714" y="226"/>
                </a:lnTo>
                <a:lnTo>
                  <a:pt x="712" y="226"/>
                </a:lnTo>
                <a:lnTo>
                  <a:pt x="710" y="228"/>
                </a:lnTo>
                <a:lnTo>
                  <a:pt x="708" y="230"/>
                </a:lnTo>
                <a:lnTo>
                  <a:pt x="706" y="230"/>
                </a:lnTo>
                <a:lnTo>
                  <a:pt x="684" y="238"/>
                </a:lnTo>
                <a:lnTo>
                  <a:pt x="400" y="238"/>
                </a:lnTo>
                <a:lnTo>
                  <a:pt x="398" y="236"/>
                </a:lnTo>
                <a:lnTo>
                  <a:pt x="0" y="926"/>
                </a:lnTo>
                <a:lnTo>
                  <a:pt x="400" y="1618"/>
                </a:lnTo>
                <a:lnTo>
                  <a:pt x="1198" y="1618"/>
                </a:lnTo>
                <a:lnTo>
                  <a:pt x="1200" y="1618"/>
                </a:lnTo>
                <a:lnTo>
                  <a:pt x="1312" y="1426"/>
                </a:lnTo>
                <a:close/>
              </a:path>
            </a:pathLst>
          </a:custGeom>
          <a:solidFill>
            <a:srgbClr val="95F3F1"/>
          </a:solidFill>
          <a:ln w="28575" cap="flat" cmpd="sng">
            <a:solidFill>
              <a:srgbClr val="5F5F5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GB" sz="180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29" name="Freeform 2">
            <a:extLst>
              <a:ext uri="{FF2B5EF4-FFF2-40B4-BE49-F238E27FC236}">
                <a16:creationId xmlns:a16="http://schemas.microsoft.com/office/drawing/2014/main" xmlns="" id="{E29BB568-73B7-49AC-9982-A1219E0DC21D}"/>
              </a:ext>
            </a:extLst>
          </p:cNvPr>
          <p:cNvSpPr>
            <a:spLocks/>
          </p:cNvSpPr>
          <p:nvPr/>
        </p:nvSpPr>
        <p:spPr bwMode="auto">
          <a:xfrm>
            <a:off x="5844733" y="3555303"/>
            <a:ext cx="1681894" cy="1909863"/>
          </a:xfrm>
          <a:custGeom>
            <a:avLst/>
            <a:gdLst>
              <a:gd name="T0" fmla="*/ 2147483647 w 1690"/>
              <a:gd name="T1" fmla="*/ 2147483647 h 1862"/>
              <a:gd name="T2" fmla="*/ 2147483647 w 1690"/>
              <a:gd name="T3" fmla="*/ 2147483647 h 1862"/>
              <a:gd name="T4" fmla="*/ 2147483647 w 1690"/>
              <a:gd name="T5" fmla="*/ 2147483647 h 1862"/>
              <a:gd name="T6" fmla="*/ 2147483647 w 1690"/>
              <a:gd name="T7" fmla="*/ 2147483647 h 1862"/>
              <a:gd name="T8" fmla="*/ 2147483647 w 1690"/>
              <a:gd name="T9" fmla="*/ 0 h 1862"/>
              <a:gd name="T10" fmla="*/ 2147483647 w 1690"/>
              <a:gd name="T11" fmla="*/ 2147483647 h 1862"/>
              <a:gd name="T12" fmla="*/ 2147483647 w 1690"/>
              <a:gd name="T13" fmla="*/ 2147483647 h 1862"/>
              <a:gd name="T14" fmla="*/ 2147483647 w 1690"/>
              <a:gd name="T15" fmla="*/ 2147483647 h 1862"/>
              <a:gd name="T16" fmla="*/ 2147483647 w 1690"/>
              <a:gd name="T17" fmla="*/ 2147483647 h 1862"/>
              <a:gd name="T18" fmla="*/ 2147483647 w 1690"/>
              <a:gd name="T19" fmla="*/ 2147483647 h 1862"/>
              <a:gd name="T20" fmla="*/ 2147483647 w 1690"/>
              <a:gd name="T21" fmla="*/ 2147483647 h 1862"/>
              <a:gd name="T22" fmla="*/ 2147483647 w 1690"/>
              <a:gd name="T23" fmla="*/ 2147483647 h 1862"/>
              <a:gd name="T24" fmla="*/ 2147483647 w 1690"/>
              <a:gd name="T25" fmla="*/ 2147483647 h 1862"/>
              <a:gd name="T26" fmla="*/ 2147483647 w 1690"/>
              <a:gd name="T27" fmla="*/ 2147483647 h 1862"/>
              <a:gd name="T28" fmla="*/ 0 w 1690"/>
              <a:gd name="T29" fmla="*/ 2147483647 h 1862"/>
              <a:gd name="T30" fmla="*/ 2147483647 w 1690"/>
              <a:gd name="T31" fmla="*/ 2147483647 h 1862"/>
              <a:gd name="T32" fmla="*/ 2147483647 w 1690"/>
              <a:gd name="T33" fmla="*/ 2147483647 h 1862"/>
              <a:gd name="T34" fmla="*/ 2147483647 w 1690"/>
              <a:gd name="T35" fmla="*/ 2147483647 h 1862"/>
              <a:gd name="T36" fmla="*/ 2147483647 w 1690"/>
              <a:gd name="T37" fmla="*/ 2147483647 h 1862"/>
              <a:gd name="T38" fmla="*/ 2147483647 w 1690"/>
              <a:gd name="T39" fmla="*/ 2147483647 h 1862"/>
              <a:gd name="T40" fmla="*/ 2147483647 w 1690"/>
              <a:gd name="T41" fmla="*/ 2147483647 h 1862"/>
              <a:gd name="T42" fmla="*/ 2147483647 w 1690"/>
              <a:gd name="T43" fmla="*/ 2147483647 h 1862"/>
              <a:gd name="T44" fmla="*/ 2147483647 w 1690"/>
              <a:gd name="T45" fmla="*/ 2147483647 h 1862"/>
              <a:gd name="T46" fmla="*/ 2147483647 w 1690"/>
              <a:gd name="T47" fmla="*/ 2147483647 h 1862"/>
              <a:gd name="T48" fmla="*/ 2147483647 w 1690"/>
              <a:gd name="T49" fmla="*/ 2147483647 h 1862"/>
              <a:gd name="T50" fmla="*/ 2147483647 w 1690"/>
              <a:gd name="T51" fmla="*/ 2147483647 h 1862"/>
              <a:gd name="T52" fmla="*/ 2147483647 w 1690"/>
              <a:gd name="T53" fmla="*/ 2147483647 h 1862"/>
              <a:gd name="T54" fmla="*/ 2147483647 w 1690"/>
              <a:gd name="T55" fmla="*/ 2147483647 h 1862"/>
              <a:gd name="T56" fmla="*/ 2147483647 w 1690"/>
              <a:gd name="T57" fmla="*/ 2147483647 h 1862"/>
              <a:gd name="T58" fmla="*/ 2147483647 w 1690"/>
              <a:gd name="T59" fmla="*/ 2147483647 h 1862"/>
              <a:gd name="T60" fmla="*/ 2147483647 w 1690"/>
              <a:gd name="T61" fmla="*/ 2147483647 h 1862"/>
              <a:gd name="T62" fmla="*/ 2147483647 w 1690"/>
              <a:gd name="T63" fmla="*/ 2147483647 h 1862"/>
              <a:gd name="T64" fmla="*/ 2147483647 w 1690"/>
              <a:gd name="T65" fmla="*/ 2147483647 h 1862"/>
              <a:gd name="T66" fmla="*/ 2147483647 w 1690"/>
              <a:gd name="T67" fmla="*/ 2147483647 h 1862"/>
              <a:gd name="T68" fmla="*/ 2147483647 w 1690"/>
              <a:gd name="T69" fmla="*/ 2147483647 h 1862"/>
              <a:gd name="T70" fmla="*/ 2147483647 w 1690"/>
              <a:gd name="T71" fmla="*/ 2147483647 h 1862"/>
              <a:gd name="T72" fmla="*/ 2147483647 w 1690"/>
              <a:gd name="T73" fmla="*/ 2147483647 h 1862"/>
              <a:gd name="T74" fmla="*/ 2147483647 w 1690"/>
              <a:gd name="T75" fmla="*/ 2147483647 h 1862"/>
              <a:gd name="T76" fmla="*/ 2147483647 w 1690"/>
              <a:gd name="T77" fmla="*/ 2147483647 h 1862"/>
              <a:gd name="T78" fmla="*/ 2147483647 w 1690"/>
              <a:gd name="T79" fmla="*/ 2147483647 h 1862"/>
              <a:gd name="T80" fmla="*/ 2147483647 w 1690"/>
              <a:gd name="T81" fmla="*/ 2147483647 h 1862"/>
              <a:gd name="T82" fmla="*/ 2147483647 w 1690"/>
              <a:gd name="T83" fmla="*/ 2147483647 h 1862"/>
              <a:gd name="T84" fmla="*/ 2147483647 w 1690"/>
              <a:gd name="T85" fmla="*/ 2147483647 h 1862"/>
              <a:gd name="T86" fmla="*/ 2147483647 w 1690"/>
              <a:gd name="T87" fmla="*/ 2147483647 h 1862"/>
              <a:gd name="T88" fmla="*/ 2147483647 w 1690"/>
              <a:gd name="T89" fmla="*/ 2147483647 h 1862"/>
              <a:gd name="T90" fmla="*/ 2147483647 w 1690"/>
              <a:gd name="T91" fmla="*/ 2147483647 h 1862"/>
              <a:gd name="T92" fmla="*/ 2147483647 w 1690"/>
              <a:gd name="T93" fmla="*/ 2147483647 h 1862"/>
              <a:gd name="T94" fmla="*/ 2147483647 w 1690"/>
              <a:gd name="T95" fmla="*/ 2147483647 h 1862"/>
              <a:gd name="T96" fmla="*/ 2147483647 w 1690"/>
              <a:gd name="T97" fmla="*/ 2147483647 h 1862"/>
              <a:gd name="T98" fmla="*/ 2147483647 w 1690"/>
              <a:gd name="T99" fmla="*/ 2147483647 h 1862"/>
              <a:gd name="T100" fmla="*/ 2147483647 w 1690"/>
              <a:gd name="T101" fmla="*/ 2147483647 h 1862"/>
              <a:gd name="T102" fmla="*/ 2147483647 w 1690"/>
              <a:gd name="T103" fmla="*/ 2147483647 h 1862"/>
              <a:gd name="T104" fmla="*/ 2147483647 w 1690"/>
              <a:gd name="T105" fmla="*/ 2147483647 h 1862"/>
              <a:gd name="T106" fmla="*/ 2147483647 w 1690"/>
              <a:gd name="T107" fmla="*/ 2147483647 h 1862"/>
              <a:gd name="T108" fmla="*/ 2147483647 w 1690"/>
              <a:gd name="T109" fmla="*/ 2147483647 h 1862"/>
              <a:gd name="T110" fmla="*/ 2147483647 w 1690"/>
              <a:gd name="T111" fmla="*/ 2147483647 h 1862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0" t="0" r="r" b="b"/>
            <a:pathLst>
              <a:path w="1690" h="1862">
                <a:moveTo>
                  <a:pt x="982" y="242"/>
                </a:moveTo>
                <a:lnTo>
                  <a:pt x="982" y="242"/>
                </a:lnTo>
                <a:lnTo>
                  <a:pt x="960" y="236"/>
                </a:lnTo>
                <a:lnTo>
                  <a:pt x="936" y="224"/>
                </a:lnTo>
                <a:lnTo>
                  <a:pt x="926" y="218"/>
                </a:lnTo>
                <a:lnTo>
                  <a:pt x="918" y="212"/>
                </a:lnTo>
                <a:lnTo>
                  <a:pt x="912" y="202"/>
                </a:lnTo>
                <a:lnTo>
                  <a:pt x="910" y="194"/>
                </a:lnTo>
                <a:lnTo>
                  <a:pt x="912" y="182"/>
                </a:lnTo>
                <a:lnTo>
                  <a:pt x="914" y="172"/>
                </a:lnTo>
                <a:lnTo>
                  <a:pt x="918" y="164"/>
                </a:lnTo>
                <a:lnTo>
                  <a:pt x="922" y="158"/>
                </a:lnTo>
                <a:lnTo>
                  <a:pt x="936" y="146"/>
                </a:lnTo>
                <a:lnTo>
                  <a:pt x="950" y="138"/>
                </a:lnTo>
                <a:lnTo>
                  <a:pt x="964" y="130"/>
                </a:lnTo>
                <a:lnTo>
                  <a:pt x="978" y="120"/>
                </a:lnTo>
                <a:lnTo>
                  <a:pt x="982" y="112"/>
                </a:lnTo>
                <a:lnTo>
                  <a:pt x="986" y="104"/>
                </a:lnTo>
                <a:lnTo>
                  <a:pt x="990" y="96"/>
                </a:lnTo>
                <a:lnTo>
                  <a:pt x="990" y="84"/>
                </a:lnTo>
                <a:lnTo>
                  <a:pt x="990" y="72"/>
                </a:lnTo>
                <a:lnTo>
                  <a:pt x="986" y="62"/>
                </a:lnTo>
                <a:lnTo>
                  <a:pt x="982" y="54"/>
                </a:lnTo>
                <a:lnTo>
                  <a:pt x="974" y="44"/>
                </a:lnTo>
                <a:lnTo>
                  <a:pt x="966" y="36"/>
                </a:lnTo>
                <a:lnTo>
                  <a:pt x="958" y="30"/>
                </a:lnTo>
                <a:lnTo>
                  <a:pt x="936" y="18"/>
                </a:lnTo>
                <a:lnTo>
                  <a:pt x="912" y="10"/>
                </a:lnTo>
                <a:lnTo>
                  <a:pt x="888" y="4"/>
                </a:lnTo>
                <a:lnTo>
                  <a:pt x="866" y="0"/>
                </a:lnTo>
                <a:lnTo>
                  <a:pt x="846" y="0"/>
                </a:lnTo>
                <a:lnTo>
                  <a:pt x="828" y="0"/>
                </a:lnTo>
                <a:lnTo>
                  <a:pt x="804" y="4"/>
                </a:lnTo>
                <a:lnTo>
                  <a:pt x="780" y="10"/>
                </a:lnTo>
                <a:lnTo>
                  <a:pt x="756" y="18"/>
                </a:lnTo>
                <a:lnTo>
                  <a:pt x="736" y="30"/>
                </a:lnTo>
                <a:lnTo>
                  <a:pt x="726" y="36"/>
                </a:lnTo>
                <a:lnTo>
                  <a:pt x="718" y="44"/>
                </a:lnTo>
                <a:lnTo>
                  <a:pt x="712" y="54"/>
                </a:lnTo>
                <a:lnTo>
                  <a:pt x="706" y="62"/>
                </a:lnTo>
                <a:lnTo>
                  <a:pt x="704" y="72"/>
                </a:lnTo>
                <a:lnTo>
                  <a:pt x="702" y="84"/>
                </a:lnTo>
                <a:lnTo>
                  <a:pt x="704" y="96"/>
                </a:lnTo>
                <a:lnTo>
                  <a:pt x="706" y="104"/>
                </a:lnTo>
                <a:lnTo>
                  <a:pt x="710" y="112"/>
                </a:lnTo>
                <a:lnTo>
                  <a:pt x="716" y="120"/>
                </a:lnTo>
                <a:lnTo>
                  <a:pt x="728" y="130"/>
                </a:lnTo>
                <a:lnTo>
                  <a:pt x="742" y="138"/>
                </a:lnTo>
                <a:lnTo>
                  <a:pt x="758" y="146"/>
                </a:lnTo>
                <a:lnTo>
                  <a:pt x="770" y="158"/>
                </a:lnTo>
                <a:lnTo>
                  <a:pt x="776" y="164"/>
                </a:lnTo>
                <a:lnTo>
                  <a:pt x="778" y="172"/>
                </a:lnTo>
                <a:lnTo>
                  <a:pt x="782" y="182"/>
                </a:lnTo>
                <a:lnTo>
                  <a:pt x="782" y="194"/>
                </a:lnTo>
                <a:lnTo>
                  <a:pt x="780" y="202"/>
                </a:lnTo>
                <a:lnTo>
                  <a:pt x="774" y="212"/>
                </a:lnTo>
                <a:lnTo>
                  <a:pt x="766" y="218"/>
                </a:lnTo>
                <a:lnTo>
                  <a:pt x="756" y="224"/>
                </a:lnTo>
                <a:lnTo>
                  <a:pt x="734" y="236"/>
                </a:lnTo>
                <a:lnTo>
                  <a:pt x="712" y="242"/>
                </a:lnTo>
                <a:lnTo>
                  <a:pt x="446" y="238"/>
                </a:lnTo>
                <a:lnTo>
                  <a:pt x="306" y="484"/>
                </a:lnTo>
                <a:lnTo>
                  <a:pt x="288" y="500"/>
                </a:lnTo>
                <a:lnTo>
                  <a:pt x="268" y="514"/>
                </a:lnTo>
                <a:lnTo>
                  <a:pt x="258" y="518"/>
                </a:lnTo>
                <a:lnTo>
                  <a:pt x="248" y="522"/>
                </a:lnTo>
                <a:lnTo>
                  <a:pt x="238" y="522"/>
                </a:lnTo>
                <a:lnTo>
                  <a:pt x="230" y="520"/>
                </a:lnTo>
                <a:lnTo>
                  <a:pt x="220" y="514"/>
                </a:lnTo>
                <a:lnTo>
                  <a:pt x="212" y="506"/>
                </a:lnTo>
                <a:lnTo>
                  <a:pt x="208" y="498"/>
                </a:lnTo>
                <a:lnTo>
                  <a:pt x="204" y="490"/>
                </a:lnTo>
                <a:lnTo>
                  <a:pt x="200" y="474"/>
                </a:lnTo>
                <a:lnTo>
                  <a:pt x="200" y="458"/>
                </a:lnTo>
                <a:lnTo>
                  <a:pt x="200" y="442"/>
                </a:lnTo>
                <a:lnTo>
                  <a:pt x="198" y="424"/>
                </a:lnTo>
                <a:lnTo>
                  <a:pt x="196" y="416"/>
                </a:lnTo>
                <a:lnTo>
                  <a:pt x="190" y="410"/>
                </a:lnTo>
                <a:lnTo>
                  <a:pt x="184" y="402"/>
                </a:lnTo>
                <a:lnTo>
                  <a:pt x="174" y="396"/>
                </a:lnTo>
                <a:lnTo>
                  <a:pt x="164" y="390"/>
                </a:lnTo>
                <a:lnTo>
                  <a:pt x="154" y="388"/>
                </a:lnTo>
                <a:lnTo>
                  <a:pt x="142" y="388"/>
                </a:lnTo>
                <a:lnTo>
                  <a:pt x="132" y="390"/>
                </a:lnTo>
                <a:lnTo>
                  <a:pt x="122" y="392"/>
                </a:lnTo>
                <a:lnTo>
                  <a:pt x="110" y="398"/>
                </a:lnTo>
                <a:lnTo>
                  <a:pt x="90" y="410"/>
                </a:lnTo>
                <a:lnTo>
                  <a:pt x="70" y="426"/>
                </a:lnTo>
                <a:lnTo>
                  <a:pt x="54" y="444"/>
                </a:lnTo>
                <a:lnTo>
                  <a:pt x="40" y="462"/>
                </a:lnTo>
                <a:lnTo>
                  <a:pt x="30" y="478"/>
                </a:lnTo>
                <a:lnTo>
                  <a:pt x="20" y="496"/>
                </a:lnTo>
                <a:lnTo>
                  <a:pt x="12" y="516"/>
                </a:lnTo>
                <a:lnTo>
                  <a:pt x="4" y="540"/>
                </a:lnTo>
                <a:lnTo>
                  <a:pt x="0" y="566"/>
                </a:lnTo>
                <a:lnTo>
                  <a:pt x="0" y="590"/>
                </a:lnTo>
                <a:lnTo>
                  <a:pt x="2" y="602"/>
                </a:lnTo>
                <a:lnTo>
                  <a:pt x="4" y="612"/>
                </a:lnTo>
                <a:lnTo>
                  <a:pt x="8" y="622"/>
                </a:lnTo>
                <a:lnTo>
                  <a:pt x="14" y="630"/>
                </a:lnTo>
                <a:lnTo>
                  <a:pt x="20" y="638"/>
                </a:lnTo>
                <a:lnTo>
                  <a:pt x="30" y="644"/>
                </a:lnTo>
                <a:lnTo>
                  <a:pt x="40" y="650"/>
                </a:lnTo>
                <a:lnTo>
                  <a:pt x="50" y="652"/>
                </a:lnTo>
                <a:lnTo>
                  <a:pt x="58" y="652"/>
                </a:lnTo>
                <a:lnTo>
                  <a:pt x="68" y="652"/>
                </a:lnTo>
                <a:lnTo>
                  <a:pt x="82" y="646"/>
                </a:lnTo>
                <a:lnTo>
                  <a:pt x="98" y="638"/>
                </a:lnTo>
                <a:lnTo>
                  <a:pt x="112" y="628"/>
                </a:lnTo>
                <a:lnTo>
                  <a:pt x="128" y="624"/>
                </a:lnTo>
                <a:lnTo>
                  <a:pt x="136" y="622"/>
                </a:lnTo>
                <a:lnTo>
                  <a:pt x="144" y="622"/>
                </a:lnTo>
                <a:lnTo>
                  <a:pt x="154" y="626"/>
                </a:lnTo>
                <a:lnTo>
                  <a:pt x="166" y="630"/>
                </a:lnTo>
                <a:lnTo>
                  <a:pt x="172" y="636"/>
                </a:lnTo>
                <a:lnTo>
                  <a:pt x="176" y="646"/>
                </a:lnTo>
                <a:lnTo>
                  <a:pt x="178" y="656"/>
                </a:lnTo>
                <a:lnTo>
                  <a:pt x="180" y="668"/>
                </a:lnTo>
                <a:lnTo>
                  <a:pt x="176" y="692"/>
                </a:lnTo>
                <a:lnTo>
                  <a:pt x="172" y="714"/>
                </a:lnTo>
                <a:lnTo>
                  <a:pt x="48" y="928"/>
                </a:lnTo>
                <a:lnTo>
                  <a:pt x="178" y="1152"/>
                </a:lnTo>
                <a:lnTo>
                  <a:pt x="184" y="1174"/>
                </a:lnTo>
                <a:lnTo>
                  <a:pt x="186" y="1200"/>
                </a:lnTo>
                <a:lnTo>
                  <a:pt x="186" y="1212"/>
                </a:lnTo>
                <a:lnTo>
                  <a:pt x="184" y="1222"/>
                </a:lnTo>
                <a:lnTo>
                  <a:pt x="178" y="1230"/>
                </a:lnTo>
                <a:lnTo>
                  <a:pt x="172" y="1236"/>
                </a:lnTo>
                <a:lnTo>
                  <a:pt x="162" y="1242"/>
                </a:lnTo>
                <a:lnTo>
                  <a:pt x="152" y="1244"/>
                </a:lnTo>
                <a:lnTo>
                  <a:pt x="142" y="1246"/>
                </a:lnTo>
                <a:lnTo>
                  <a:pt x="134" y="1244"/>
                </a:lnTo>
                <a:lnTo>
                  <a:pt x="118" y="1238"/>
                </a:lnTo>
                <a:lnTo>
                  <a:pt x="104" y="1230"/>
                </a:lnTo>
                <a:lnTo>
                  <a:pt x="90" y="1222"/>
                </a:lnTo>
                <a:lnTo>
                  <a:pt x="74" y="1216"/>
                </a:lnTo>
                <a:lnTo>
                  <a:pt x="66" y="1214"/>
                </a:lnTo>
                <a:lnTo>
                  <a:pt x="56" y="1216"/>
                </a:lnTo>
                <a:lnTo>
                  <a:pt x="48" y="1218"/>
                </a:lnTo>
                <a:lnTo>
                  <a:pt x="36" y="1222"/>
                </a:lnTo>
                <a:lnTo>
                  <a:pt x="28" y="1228"/>
                </a:lnTo>
                <a:lnTo>
                  <a:pt x="20" y="1236"/>
                </a:lnTo>
                <a:lnTo>
                  <a:pt x="14" y="1246"/>
                </a:lnTo>
                <a:lnTo>
                  <a:pt x="10" y="1256"/>
                </a:lnTo>
                <a:lnTo>
                  <a:pt x="8" y="1266"/>
                </a:lnTo>
                <a:lnTo>
                  <a:pt x="6" y="1278"/>
                </a:lnTo>
                <a:lnTo>
                  <a:pt x="6" y="1302"/>
                </a:lnTo>
                <a:lnTo>
                  <a:pt x="12" y="1328"/>
                </a:lnTo>
                <a:lnTo>
                  <a:pt x="18" y="1350"/>
                </a:lnTo>
                <a:lnTo>
                  <a:pt x="26" y="1372"/>
                </a:lnTo>
                <a:lnTo>
                  <a:pt x="36" y="1390"/>
                </a:lnTo>
                <a:lnTo>
                  <a:pt x="46" y="1406"/>
                </a:lnTo>
                <a:lnTo>
                  <a:pt x="60" y="1424"/>
                </a:lnTo>
                <a:lnTo>
                  <a:pt x="78" y="1442"/>
                </a:lnTo>
                <a:lnTo>
                  <a:pt x="96" y="1458"/>
                </a:lnTo>
                <a:lnTo>
                  <a:pt x="118" y="1470"/>
                </a:lnTo>
                <a:lnTo>
                  <a:pt x="128" y="1474"/>
                </a:lnTo>
                <a:lnTo>
                  <a:pt x="138" y="1478"/>
                </a:lnTo>
                <a:lnTo>
                  <a:pt x="150" y="1480"/>
                </a:lnTo>
                <a:lnTo>
                  <a:pt x="160" y="1480"/>
                </a:lnTo>
                <a:lnTo>
                  <a:pt x="170" y="1476"/>
                </a:lnTo>
                <a:lnTo>
                  <a:pt x="180" y="1472"/>
                </a:lnTo>
                <a:lnTo>
                  <a:pt x="190" y="1466"/>
                </a:lnTo>
                <a:lnTo>
                  <a:pt x="196" y="1458"/>
                </a:lnTo>
                <a:lnTo>
                  <a:pt x="202" y="1450"/>
                </a:lnTo>
                <a:lnTo>
                  <a:pt x="204" y="1442"/>
                </a:lnTo>
                <a:lnTo>
                  <a:pt x="208" y="1426"/>
                </a:lnTo>
                <a:lnTo>
                  <a:pt x="208" y="1410"/>
                </a:lnTo>
                <a:lnTo>
                  <a:pt x="208" y="1392"/>
                </a:lnTo>
                <a:lnTo>
                  <a:pt x="210" y="1376"/>
                </a:lnTo>
                <a:lnTo>
                  <a:pt x="214" y="1368"/>
                </a:lnTo>
                <a:lnTo>
                  <a:pt x="218" y="1362"/>
                </a:lnTo>
                <a:lnTo>
                  <a:pt x="226" y="1354"/>
                </a:lnTo>
                <a:lnTo>
                  <a:pt x="236" y="1348"/>
                </a:lnTo>
                <a:lnTo>
                  <a:pt x="244" y="1344"/>
                </a:lnTo>
                <a:lnTo>
                  <a:pt x="254" y="1346"/>
                </a:lnTo>
                <a:lnTo>
                  <a:pt x="264" y="1348"/>
                </a:lnTo>
                <a:lnTo>
                  <a:pt x="276" y="1354"/>
                </a:lnTo>
                <a:lnTo>
                  <a:pt x="296" y="1368"/>
                </a:lnTo>
                <a:lnTo>
                  <a:pt x="312" y="1384"/>
                </a:lnTo>
                <a:lnTo>
                  <a:pt x="448" y="1620"/>
                </a:lnTo>
                <a:lnTo>
                  <a:pt x="712" y="1620"/>
                </a:lnTo>
                <a:lnTo>
                  <a:pt x="734" y="1628"/>
                </a:lnTo>
                <a:lnTo>
                  <a:pt x="756" y="1638"/>
                </a:lnTo>
                <a:lnTo>
                  <a:pt x="766" y="1644"/>
                </a:lnTo>
                <a:lnTo>
                  <a:pt x="774" y="1652"/>
                </a:lnTo>
                <a:lnTo>
                  <a:pt x="780" y="1660"/>
                </a:lnTo>
                <a:lnTo>
                  <a:pt x="782" y="1668"/>
                </a:lnTo>
                <a:lnTo>
                  <a:pt x="782" y="1680"/>
                </a:lnTo>
                <a:lnTo>
                  <a:pt x="778" y="1690"/>
                </a:lnTo>
                <a:lnTo>
                  <a:pt x="776" y="1698"/>
                </a:lnTo>
                <a:lnTo>
                  <a:pt x="770" y="1704"/>
                </a:lnTo>
                <a:lnTo>
                  <a:pt x="758" y="1716"/>
                </a:lnTo>
                <a:lnTo>
                  <a:pt x="742" y="1724"/>
                </a:lnTo>
                <a:lnTo>
                  <a:pt x="728" y="1732"/>
                </a:lnTo>
                <a:lnTo>
                  <a:pt x="716" y="1742"/>
                </a:lnTo>
                <a:lnTo>
                  <a:pt x="710" y="1750"/>
                </a:lnTo>
                <a:lnTo>
                  <a:pt x="706" y="1758"/>
                </a:lnTo>
                <a:lnTo>
                  <a:pt x="704" y="1766"/>
                </a:lnTo>
                <a:lnTo>
                  <a:pt x="702" y="1778"/>
                </a:lnTo>
                <a:lnTo>
                  <a:pt x="704" y="1790"/>
                </a:lnTo>
                <a:lnTo>
                  <a:pt x="706" y="1800"/>
                </a:lnTo>
                <a:lnTo>
                  <a:pt x="712" y="1810"/>
                </a:lnTo>
                <a:lnTo>
                  <a:pt x="718" y="1818"/>
                </a:lnTo>
                <a:lnTo>
                  <a:pt x="726" y="1826"/>
                </a:lnTo>
                <a:lnTo>
                  <a:pt x="736" y="1832"/>
                </a:lnTo>
                <a:lnTo>
                  <a:pt x="756" y="1844"/>
                </a:lnTo>
                <a:lnTo>
                  <a:pt x="780" y="1852"/>
                </a:lnTo>
                <a:lnTo>
                  <a:pt x="804" y="1858"/>
                </a:lnTo>
                <a:lnTo>
                  <a:pt x="828" y="1862"/>
                </a:lnTo>
                <a:lnTo>
                  <a:pt x="846" y="1862"/>
                </a:lnTo>
                <a:lnTo>
                  <a:pt x="866" y="1862"/>
                </a:lnTo>
                <a:lnTo>
                  <a:pt x="888" y="1858"/>
                </a:lnTo>
                <a:lnTo>
                  <a:pt x="912" y="1852"/>
                </a:lnTo>
                <a:lnTo>
                  <a:pt x="936" y="1844"/>
                </a:lnTo>
                <a:lnTo>
                  <a:pt x="958" y="1832"/>
                </a:lnTo>
                <a:lnTo>
                  <a:pt x="966" y="1826"/>
                </a:lnTo>
                <a:lnTo>
                  <a:pt x="974" y="1818"/>
                </a:lnTo>
                <a:lnTo>
                  <a:pt x="982" y="1810"/>
                </a:lnTo>
                <a:lnTo>
                  <a:pt x="986" y="1800"/>
                </a:lnTo>
                <a:lnTo>
                  <a:pt x="990" y="1790"/>
                </a:lnTo>
                <a:lnTo>
                  <a:pt x="990" y="1778"/>
                </a:lnTo>
                <a:lnTo>
                  <a:pt x="990" y="1766"/>
                </a:lnTo>
                <a:lnTo>
                  <a:pt x="986" y="1758"/>
                </a:lnTo>
                <a:lnTo>
                  <a:pt x="982" y="1750"/>
                </a:lnTo>
                <a:lnTo>
                  <a:pt x="978" y="1742"/>
                </a:lnTo>
                <a:lnTo>
                  <a:pt x="964" y="1732"/>
                </a:lnTo>
                <a:lnTo>
                  <a:pt x="950" y="1724"/>
                </a:lnTo>
                <a:lnTo>
                  <a:pt x="936" y="1716"/>
                </a:lnTo>
                <a:lnTo>
                  <a:pt x="922" y="1704"/>
                </a:lnTo>
                <a:lnTo>
                  <a:pt x="918" y="1698"/>
                </a:lnTo>
                <a:lnTo>
                  <a:pt x="914" y="1690"/>
                </a:lnTo>
                <a:lnTo>
                  <a:pt x="912" y="1680"/>
                </a:lnTo>
                <a:lnTo>
                  <a:pt x="910" y="1668"/>
                </a:lnTo>
                <a:lnTo>
                  <a:pt x="912" y="1660"/>
                </a:lnTo>
                <a:lnTo>
                  <a:pt x="918" y="1652"/>
                </a:lnTo>
                <a:lnTo>
                  <a:pt x="926" y="1644"/>
                </a:lnTo>
                <a:lnTo>
                  <a:pt x="936" y="1638"/>
                </a:lnTo>
                <a:lnTo>
                  <a:pt x="960" y="1628"/>
                </a:lnTo>
                <a:lnTo>
                  <a:pt x="982" y="1620"/>
                </a:lnTo>
                <a:lnTo>
                  <a:pt x="1248" y="1620"/>
                </a:lnTo>
                <a:lnTo>
                  <a:pt x="1386" y="1380"/>
                </a:lnTo>
                <a:lnTo>
                  <a:pt x="1402" y="1366"/>
                </a:lnTo>
                <a:lnTo>
                  <a:pt x="1420" y="1354"/>
                </a:lnTo>
                <a:lnTo>
                  <a:pt x="1430" y="1350"/>
                </a:lnTo>
                <a:lnTo>
                  <a:pt x="1440" y="1348"/>
                </a:lnTo>
                <a:lnTo>
                  <a:pt x="1448" y="1348"/>
                </a:lnTo>
                <a:lnTo>
                  <a:pt x="1456" y="1350"/>
                </a:lnTo>
                <a:lnTo>
                  <a:pt x="1464" y="1356"/>
                </a:lnTo>
                <a:lnTo>
                  <a:pt x="1472" y="1364"/>
                </a:lnTo>
                <a:lnTo>
                  <a:pt x="1478" y="1372"/>
                </a:lnTo>
                <a:lnTo>
                  <a:pt x="1480" y="1380"/>
                </a:lnTo>
                <a:lnTo>
                  <a:pt x="1484" y="1396"/>
                </a:lnTo>
                <a:lnTo>
                  <a:pt x="1484" y="1412"/>
                </a:lnTo>
                <a:lnTo>
                  <a:pt x="1484" y="1430"/>
                </a:lnTo>
                <a:lnTo>
                  <a:pt x="1486" y="1446"/>
                </a:lnTo>
                <a:lnTo>
                  <a:pt x="1490" y="1454"/>
                </a:lnTo>
                <a:lnTo>
                  <a:pt x="1494" y="1460"/>
                </a:lnTo>
                <a:lnTo>
                  <a:pt x="1502" y="1468"/>
                </a:lnTo>
                <a:lnTo>
                  <a:pt x="1510" y="1474"/>
                </a:lnTo>
                <a:lnTo>
                  <a:pt x="1520" y="1480"/>
                </a:lnTo>
                <a:lnTo>
                  <a:pt x="1530" y="1482"/>
                </a:lnTo>
                <a:lnTo>
                  <a:pt x="1542" y="1482"/>
                </a:lnTo>
                <a:lnTo>
                  <a:pt x="1552" y="1480"/>
                </a:lnTo>
                <a:lnTo>
                  <a:pt x="1564" y="1478"/>
                </a:lnTo>
                <a:lnTo>
                  <a:pt x="1574" y="1474"/>
                </a:lnTo>
                <a:lnTo>
                  <a:pt x="1594" y="1460"/>
                </a:lnTo>
                <a:lnTo>
                  <a:pt x="1614" y="1444"/>
                </a:lnTo>
                <a:lnTo>
                  <a:pt x="1630" y="1426"/>
                </a:lnTo>
                <a:lnTo>
                  <a:pt x="1644" y="1408"/>
                </a:lnTo>
                <a:lnTo>
                  <a:pt x="1656" y="1392"/>
                </a:lnTo>
                <a:lnTo>
                  <a:pt x="1664" y="1374"/>
                </a:lnTo>
                <a:lnTo>
                  <a:pt x="1672" y="1354"/>
                </a:lnTo>
                <a:lnTo>
                  <a:pt x="1680" y="1330"/>
                </a:lnTo>
                <a:lnTo>
                  <a:pt x="1684" y="1306"/>
                </a:lnTo>
                <a:lnTo>
                  <a:pt x="1684" y="1280"/>
                </a:lnTo>
                <a:lnTo>
                  <a:pt x="1684" y="1270"/>
                </a:lnTo>
                <a:lnTo>
                  <a:pt x="1680" y="1258"/>
                </a:lnTo>
                <a:lnTo>
                  <a:pt x="1676" y="1248"/>
                </a:lnTo>
                <a:lnTo>
                  <a:pt x="1670" y="1240"/>
                </a:lnTo>
                <a:lnTo>
                  <a:pt x="1664" y="1232"/>
                </a:lnTo>
                <a:lnTo>
                  <a:pt x="1654" y="1226"/>
                </a:lnTo>
                <a:lnTo>
                  <a:pt x="1644" y="1220"/>
                </a:lnTo>
                <a:lnTo>
                  <a:pt x="1634" y="1218"/>
                </a:lnTo>
                <a:lnTo>
                  <a:pt x="1626" y="1218"/>
                </a:lnTo>
                <a:lnTo>
                  <a:pt x="1618" y="1218"/>
                </a:lnTo>
                <a:lnTo>
                  <a:pt x="1602" y="1224"/>
                </a:lnTo>
                <a:lnTo>
                  <a:pt x="1588" y="1234"/>
                </a:lnTo>
                <a:lnTo>
                  <a:pt x="1572" y="1242"/>
                </a:lnTo>
                <a:lnTo>
                  <a:pt x="1558" y="1248"/>
                </a:lnTo>
                <a:lnTo>
                  <a:pt x="1548" y="1248"/>
                </a:lnTo>
                <a:lnTo>
                  <a:pt x="1540" y="1248"/>
                </a:lnTo>
                <a:lnTo>
                  <a:pt x="1530" y="1244"/>
                </a:lnTo>
                <a:lnTo>
                  <a:pt x="1520" y="1240"/>
                </a:lnTo>
                <a:lnTo>
                  <a:pt x="1514" y="1234"/>
                </a:lnTo>
                <a:lnTo>
                  <a:pt x="1508" y="1226"/>
                </a:lnTo>
                <a:lnTo>
                  <a:pt x="1506" y="1218"/>
                </a:lnTo>
                <a:lnTo>
                  <a:pt x="1506" y="1208"/>
                </a:lnTo>
                <a:lnTo>
                  <a:pt x="1506" y="1186"/>
                </a:lnTo>
                <a:lnTo>
                  <a:pt x="1510" y="1164"/>
                </a:lnTo>
                <a:lnTo>
                  <a:pt x="1648" y="928"/>
                </a:lnTo>
                <a:lnTo>
                  <a:pt x="1516" y="700"/>
                </a:lnTo>
                <a:lnTo>
                  <a:pt x="1512" y="678"/>
                </a:lnTo>
                <a:lnTo>
                  <a:pt x="1510" y="656"/>
                </a:lnTo>
                <a:lnTo>
                  <a:pt x="1510" y="644"/>
                </a:lnTo>
                <a:lnTo>
                  <a:pt x="1512" y="634"/>
                </a:lnTo>
                <a:lnTo>
                  <a:pt x="1518" y="626"/>
                </a:lnTo>
                <a:lnTo>
                  <a:pt x="1524" y="620"/>
                </a:lnTo>
                <a:lnTo>
                  <a:pt x="1534" y="616"/>
                </a:lnTo>
                <a:lnTo>
                  <a:pt x="1544" y="612"/>
                </a:lnTo>
                <a:lnTo>
                  <a:pt x="1552" y="612"/>
                </a:lnTo>
                <a:lnTo>
                  <a:pt x="1562" y="612"/>
                </a:lnTo>
                <a:lnTo>
                  <a:pt x="1576" y="618"/>
                </a:lnTo>
                <a:lnTo>
                  <a:pt x="1592" y="626"/>
                </a:lnTo>
                <a:lnTo>
                  <a:pt x="1606" y="636"/>
                </a:lnTo>
                <a:lnTo>
                  <a:pt x="1622" y="642"/>
                </a:lnTo>
                <a:lnTo>
                  <a:pt x="1630" y="642"/>
                </a:lnTo>
                <a:lnTo>
                  <a:pt x="1638" y="642"/>
                </a:lnTo>
                <a:lnTo>
                  <a:pt x="1648" y="640"/>
                </a:lnTo>
                <a:lnTo>
                  <a:pt x="1658" y="634"/>
                </a:lnTo>
                <a:lnTo>
                  <a:pt x="1668" y="628"/>
                </a:lnTo>
                <a:lnTo>
                  <a:pt x="1676" y="620"/>
                </a:lnTo>
                <a:lnTo>
                  <a:pt x="1682" y="612"/>
                </a:lnTo>
                <a:lnTo>
                  <a:pt x="1686" y="602"/>
                </a:lnTo>
                <a:lnTo>
                  <a:pt x="1688" y="590"/>
                </a:lnTo>
                <a:lnTo>
                  <a:pt x="1690" y="580"/>
                </a:lnTo>
                <a:lnTo>
                  <a:pt x="1688" y="554"/>
                </a:lnTo>
                <a:lnTo>
                  <a:pt x="1684" y="530"/>
                </a:lnTo>
                <a:lnTo>
                  <a:pt x="1678" y="506"/>
                </a:lnTo>
                <a:lnTo>
                  <a:pt x="1668" y="486"/>
                </a:lnTo>
                <a:lnTo>
                  <a:pt x="1660" y="468"/>
                </a:lnTo>
                <a:lnTo>
                  <a:pt x="1650" y="452"/>
                </a:lnTo>
                <a:lnTo>
                  <a:pt x="1636" y="434"/>
                </a:lnTo>
                <a:lnTo>
                  <a:pt x="1618" y="416"/>
                </a:lnTo>
                <a:lnTo>
                  <a:pt x="1598" y="400"/>
                </a:lnTo>
                <a:lnTo>
                  <a:pt x="1578" y="386"/>
                </a:lnTo>
                <a:lnTo>
                  <a:pt x="1568" y="382"/>
                </a:lnTo>
                <a:lnTo>
                  <a:pt x="1556" y="378"/>
                </a:lnTo>
                <a:lnTo>
                  <a:pt x="1546" y="378"/>
                </a:lnTo>
                <a:lnTo>
                  <a:pt x="1536" y="378"/>
                </a:lnTo>
                <a:lnTo>
                  <a:pt x="1524" y="380"/>
                </a:lnTo>
                <a:lnTo>
                  <a:pt x="1514" y="386"/>
                </a:lnTo>
                <a:lnTo>
                  <a:pt x="1506" y="392"/>
                </a:lnTo>
                <a:lnTo>
                  <a:pt x="1498" y="400"/>
                </a:lnTo>
                <a:lnTo>
                  <a:pt x="1494" y="406"/>
                </a:lnTo>
                <a:lnTo>
                  <a:pt x="1490" y="414"/>
                </a:lnTo>
                <a:lnTo>
                  <a:pt x="1488" y="430"/>
                </a:lnTo>
                <a:lnTo>
                  <a:pt x="1488" y="448"/>
                </a:lnTo>
                <a:lnTo>
                  <a:pt x="1488" y="464"/>
                </a:lnTo>
                <a:lnTo>
                  <a:pt x="1486" y="480"/>
                </a:lnTo>
                <a:lnTo>
                  <a:pt x="1482" y="488"/>
                </a:lnTo>
                <a:lnTo>
                  <a:pt x="1476" y="496"/>
                </a:lnTo>
                <a:lnTo>
                  <a:pt x="1470" y="502"/>
                </a:lnTo>
                <a:lnTo>
                  <a:pt x="1460" y="510"/>
                </a:lnTo>
                <a:lnTo>
                  <a:pt x="1452" y="512"/>
                </a:lnTo>
                <a:lnTo>
                  <a:pt x="1442" y="512"/>
                </a:lnTo>
                <a:lnTo>
                  <a:pt x="1432" y="510"/>
                </a:lnTo>
                <a:lnTo>
                  <a:pt x="1422" y="504"/>
                </a:lnTo>
                <a:lnTo>
                  <a:pt x="1404" y="490"/>
                </a:lnTo>
                <a:lnTo>
                  <a:pt x="1386" y="476"/>
                </a:lnTo>
                <a:lnTo>
                  <a:pt x="1246" y="236"/>
                </a:lnTo>
                <a:lnTo>
                  <a:pt x="982" y="242"/>
                </a:lnTo>
                <a:close/>
              </a:path>
            </a:pathLst>
          </a:custGeom>
          <a:solidFill>
            <a:srgbClr val="66FF99"/>
          </a:solidFill>
          <a:ln w="28575" cap="flat" cmpd="sng">
            <a:solidFill>
              <a:srgbClr val="5F5F5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GB" sz="180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30" name="Freeform 8">
            <a:extLst>
              <a:ext uri="{FF2B5EF4-FFF2-40B4-BE49-F238E27FC236}">
                <a16:creationId xmlns:a16="http://schemas.microsoft.com/office/drawing/2014/main" xmlns="" id="{0A5822B4-D52F-4FAA-9E45-FAD050B3D3E8}"/>
              </a:ext>
            </a:extLst>
          </p:cNvPr>
          <p:cNvSpPr>
            <a:spLocks/>
          </p:cNvSpPr>
          <p:nvPr/>
        </p:nvSpPr>
        <p:spPr bwMode="auto">
          <a:xfrm>
            <a:off x="7079071" y="3078066"/>
            <a:ext cx="1590981" cy="1667263"/>
          </a:xfrm>
          <a:custGeom>
            <a:avLst/>
            <a:gdLst>
              <a:gd name="T0" fmla="*/ 2147483647 w 1600"/>
              <a:gd name="T1" fmla="*/ 2147483647 h 1624"/>
              <a:gd name="T2" fmla="*/ 2147483647 w 1600"/>
              <a:gd name="T3" fmla="*/ 2147483647 h 1624"/>
              <a:gd name="T4" fmla="*/ 2147483647 w 1600"/>
              <a:gd name="T5" fmla="*/ 2147483647 h 1624"/>
              <a:gd name="T6" fmla="*/ 2147483647 w 1600"/>
              <a:gd name="T7" fmla="*/ 2147483647 h 1624"/>
              <a:gd name="T8" fmla="*/ 2147483647 w 1600"/>
              <a:gd name="T9" fmla="*/ 2147483647 h 1624"/>
              <a:gd name="T10" fmla="*/ 2147483647 w 1600"/>
              <a:gd name="T11" fmla="*/ 2147483647 h 1624"/>
              <a:gd name="T12" fmla="*/ 2147483647 w 1600"/>
              <a:gd name="T13" fmla="*/ 2147483647 h 1624"/>
              <a:gd name="T14" fmla="*/ 2147483647 w 1600"/>
              <a:gd name="T15" fmla="*/ 2147483647 h 1624"/>
              <a:gd name="T16" fmla="*/ 2147483647 w 1600"/>
              <a:gd name="T17" fmla="*/ 2147483647 h 1624"/>
              <a:gd name="T18" fmla="*/ 2147483647 w 1600"/>
              <a:gd name="T19" fmla="*/ 2147483647 h 1624"/>
              <a:gd name="T20" fmla="*/ 2147483647 w 1600"/>
              <a:gd name="T21" fmla="*/ 2147483647 h 1624"/>
              <a:gd name="T22" fmla="*/ 2147483647 w 1600"/>
              <a:gd name="T23" fmla="*/ 2147483647 h 1624"/>
              <a:gd name="T24" fmla="*/ 2147483647 w 1600"/>
              <a:gd name="T25" fmla="*/ 2147483647 h 1624"/>
              <a:gd name="T26" fmla="*/ 2147483647 w 1600"/>
              <a:gd name="T27" fmla="*/ 2147483647 h 1624"/>
              <a:gd name="T28" fmla="*/ 2147483647 w 1600"/>
              <a:gd name="T29" fmla="*/ 2147483647 h 1624"/>
              <a:gd name="T30" fmla="*/ 2147483647 w 1600"/>
              <a:gd name="T31" fmla="*/ 2147483647 h 1624"/>
              <a:gd name="T32" fmla="*/ 2147483647 w 1600"/>
              <a:gd name="T33" fmla="*/ 2147483647 h 1624"/>
              <a:gd name="T34" fmla="*/ 2147483647 w 1600"/>
              <a:gd name="T35" fmla="*/ 2147483647 h 1624"/>
              <a:gd name="T36" fmla="*/ 2147483647 w 1600"/>
              <a:gd name="T37" fmla="*/ 2147483647 h 1624"/>
              <a:gd name="T38" fmla="*/ 2147483647 w 1600"/>
              <a:gd name="T39" fmla="*/ 2147483647 h 1624"/>
              <a:gd name="T40" fmla="*/ 2147483647 w 1600"/>
              <a:gd name="T41" fmla="*/ 2147483647 h 1624"/>
              <a:gd name="T42" fmla="*/ 2147483647 w 1600"/>
              <a:gd name="T43" fmla="*/ 2147483647 h 1624"/>
              <a:gd name="T44" fmla="*/ 2147483647 w 1600"/>
              <a:gd name="T45" fmla="*/ 2147483647 h 1624"/>
              <a:gd name="T46" fmla="*/ 2147483647 w 1600"/>
              <a:gd name="T47" fmla="*/ 2147483647 h 1624"/>
              <a:gd name="T48" fmla="*/ 2147483647 w 1600"/>
              <a:gd name="T49" fmla="*/ 2147483647 h 1624"/>
              <a:gd name="T50" fmla="*/ 2147483647 w 1600"/>
              <a:gd name="T51" fmla="*/ 2147483647 h 1624"/>
              <a:gd name="T52" fmla="*/ 2147483647 w 1600"/>
              <a:gd name="T53" fmla="*/ 2147483647 h 1624"/>
              <a:gd name="T54" fmla="*/ 2147483647 w 1600"/>
              <a:gd name="T55" fmla="*/ 2147483647 h 1624"/>
              <a:gd name="T56" fmla="*/ 2147483647 w 1600"/>
              <a:gd name="T57" fmla="*/ 2147483647 h 1624"/>
              <a:gd name="T58" fmla="*/ 2147483647 w 1600"/>
              <a:gd name="T59" fmla="*/ 2147483647 h 1624"/>
              <a:gd name="T60" fmla="*/ 2147483647 w 1600"/>
              <a:gd name="T61" fmla="*/ 2147483647 h 1624"/>
              <a:gd name="T62" fmla="*/ 2147483647 w 1600"/>
              <a:gd name="T63" fmla="*/ 2147483647 h 1624"/>
              <a:gd name="T64" fmla="*/ 2147483647 w 1600"/>
              <a:gd name="T65" fmla="*/ 2147483647 h 1624"/>
              <a:gd name="T66" fmla="*/ 2147483647 w 1600"/>
              <a:gd name="T67" fmla="*/ 2147483647 h 1624"/>
              <a:gd name="T68" fmla="*/ 2147483647 w 1600"/>
              <a:gd name="T69" fmla="*/ 2147483647 h 1624"/>
              <a:gd name="T70" fmla="*/ 2147483647 w 1600"/>
              <a:gd name="T71" fmla="*/ 2147483647 h 1624"/>
              <a:gd name="T72" fmla="*/ 2147483647 w 1600"/>
              <a:gd name="T73" fmla="*/ 2147483647 h 1624"/>
              <a:gd name="T74" fmla="*/ 2147483647 w 1600"/>
              <a:gd name="T75" fmla="*/ 2147483647 h 1624"/>
              <a:gd name="T76" fmla="*/ 2147483647 w 1600"/>
              <a:gd name="T77" fmla="*/ 2147483647 h 1624"/>
              <a:gd name="T78" fmla="*/ 2147483647 w 1600"/>
              <a:gd name="T79" fmla="*/ 2147483647 h 1624"/>
              <a:gd name="T80" fmla="*/ 2147483647 w 1600"/>
              <a:gd name="T81" fmla="*/ 2147483647 h 1624"/>
              <a:gd name="T82" fmla="*/ 2147483647 w 1600"/>
              <a:gd name="T83" fmla="*/ 2147483647 h 1624"/>
              <a:gd name="T84" fmla="*/ 2147483647 w 1600"/>
              <a:gd name="T85" fmla="*/ 2147483647 h 1624"/>
              <a:gd name="T86" fmla="*/ 2147483647 w 1600"/>
              <a:gd name="T87" fmla="*/ 2147483647 h 1624"/>
              <a:gd name="T88" fmla="*/ 2147483647 w 1600"/>
              <a:gd name="T89" fmla="*/ 2147483647 h 1624"/>
              <a:gd name="T90" fmla="*/ 2147483647 w 1600"/>
              <a:gd name="T91" fmla="*/ 2147483647 h 1624"/>
              <a:gd name="T92" fmla="*/ 2147483647 w 1600"/>
              <a:gd name="T93" fmla="*/ 2147483647 h 1624"/>
              <a:gd name="T94" fmla="*/ 2147483647 w 1600"/>
              <a:gd name="T95" fmla="*/ 2147483647 h 1624"/>
              <a:gd name="T96" fmla="*/ 2147483647 w 1600"/>
              <a:gd name="T97" fmla="*/ 2147483647 h 1624"/>
              <a:gd name="T98" fmla="*/ 2147483647 w 1600"/>
              <a:gd name="T99" fmla="*/ 2147483647 h 1624"/>
              <a:gd name="T100" fmla="*/ 2147483647 w 1600"/>
              <a:gd name="T101" fmla="*/ 2147483647 h 1624"/>
              <a:gd name="T102" fmla="*/ 2147483647 w 1600"/>
              <a:gd name="T103" fmla="*/ 2147483647 h 1624"/>
              <a:gd name="T104" fmla="*/ 2147483647 w 1600"/>
              <a:gd name="T105" fmla="*/ 2147483647 h 1624"/>
              <a:gd name="T106" fmla="*/ 2147483647 w 1600"/>
              <a:gd name="T107" fmla="*/ 2147483647 h 1624"/>
              <a:gd name="T108" fmla="*/ 2147483647 w 1600"/>
              <a:gd name="T109" fmla="*/ 0 h 1624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0" t="0" r="r" b="b"/>
            <a:pathLst>
              <a:path w="1600" h="1624">
                <a:moveTo>
                  <a:pt x="1200" y="0"/>
                </a:moveTo>
                <a:lnTo>
                  <a:pt x="402" y="0"/>
                </a:lnTo>
                <a:lnTo>
                  <a:pt x="400" y="6"/>
                </a:lnTo>
                <a:lnTo>
                  <a:pt x="400" y="8"/>
                </a:lnTo>
                <a:lnTo>
                  <a:pt x="266" y="240"/>
                </a:lnTo>
                <a:lnTo>
                  <a:pt x="262" y="260"/>
                </a:lnTo>
                <a:lnTo>
                  <a:pt x="262" y="282"/>
                </a:lnTo>
                <a:lnTo>
                  <a:pt x="264" y="290"/>
                </a:lnTo>
                <a:lnTo>
                  <a:pt x="266" y="298"/>
                </a:lnTo>
                <a:lnTo>
                  <a:pt x="270" y="306"/>
                </a:lnTo>
                <a:lnTo>
                  <a:pt x="276" y="310"/>
                </a:lnTo>
                <a:lnTo>
                  <a:pt x="286" y="316"/>
                </a:lnTo>
                <a:lnTo>
                  <a:pt x="296" y="318"/>
                </a:lnTo>
                <a:lnTo>
                  <a:pt x="306" y="320"/>
                </a:lnTo>
                <a:lnTo>
                  <a:pt x="314" y="318"/>
                </a:lnTo>
                <a:lnTo>
                  <a:pt x="330" y="312"/>
                </a:lnTo>
                <a:lnTo>
                  <a:pt x="344" y="304"/>
                </a:lnTo>
                <a:lnTo>
                  <a:pt x="358" y="296"/>
                </a:lnTo>
                <a:lnTo>
                  <a:pt x="374" y="290"/>
                </a:lnTo>
                <a:lnTo>
                  <a:pt x="382" y="288"/>
                </a:lnTo>
                <a:lnTo>
                  <a:pt x="392" y="290"/>
                </a:lnTo>
                <a:lnTo>
                  <a:pt x="400" y="292"/>
                </a:lnTo>
                <a:lnTo>
                  <a:pt x="412" y="296"/>
                </a:lnTo>
                <a:lnTo>
                  <a:pt x="418" y="302"/>
                </a:lnTo>
                <a:lnTo>
                  <a:pt x="424" y="306"/>
                </a:lnTo>
                <a:lnTo>
                  <a:pt x="434" y="320"/>
                </a:lnTo>
                <a:lnTo>
                  <a:pt x="438" y="336"/>
                </a:lnTo>
                <a:lnTo>
                  <a:pt x="442" y="352"/>
                </a:lnTo>
                <a:lnTo>
                  <a:pt x="442" y="370"/>
                </a:lnTo>
                <a:lnTo>
                  <a:pt x="438" y="390"/>
                </a:lnTo>
                <a:lnTo>
                  <a:pt x="434" y="408"/>
                </a:lnTo>
                <a:lnTo>
                  <a:pt x="430" y="426"/>
                </a:lnTo>
                <a:lnTo>
                  <a:pt x="420" y="450"/>
                </a:lnTo>
                <a:lnTo>
                  <a:pt x="410" y="472"/>
                </a:lnTo>
                <a:lnTo>
                  <a:pt x="398" y="488"/>
                </a:lnTo>
                <a:lnTo>
                  <a:pt x="384" y="506"/>
                </a:lnTo>
                <a:lnTo>
                  <a:pt x="368" y="524"/>
                </a:lnTo>
                <a:lnTo>
                  <a:pt x="348" y="540"/>
                </a:lnTo>
                <a:lnTo>
                  <a:pt x="328" y="552"/>
                </a:lnTo>
                <a:lnTo>
                  <a:pt x="318" y="556"/>
                </a:lnTo>
                <a:lnTo>
                  <a:pt x="306" y="560"/>
                </a:lnTo>
                <a:lnTo>
                  <a:pt x="296" y="562"/>
                </a:lnTo>
                <a:lnTo>
                  <a:pt x="284" y="562"/>
                </a:lnTo>
                <a:lnTo>
                  <a:pt x="274" y="558"/>
                </a:lnTo>
                <a:lnTo>
                  <a:pt x="264" y="554"/>
                </a:lnTo>
                <a:lnTo>
                  <a:pt x="256" y="548"/>
                </a:lnTo>
                <a:lnTo>
                  <a:pt x="248" y="540"/>
                </a:lnTo>
                <a:lnTo>
                  <a:pt x="244" y="532"/>
                </a:lnTo>
                <a:lnTo>
                  <a:pt x="240" y="524"/>
                </a:lnTo>
                <a:lnTo>
                  <a:pt x="238" y="508"/>
                </a:lnTo>
                <a:lnTo>
                  <a:pt x="238" y="492"/>
                </a:lnTo>
                <a:lnTo>
                  <a:pt x="238" y="474"/>
                </a:lnTo>
                <a:lnTo>
                  <a:pt x="234" y="458"/>
                </a:lnTo>
                <a:lnTo>
                  <a:pt x="232" y="450"/>
                </a:lnTo>
                <a:lnTo>
                  <a:pt x="226" y="444"/>
                </a:lnTo>
                <a:lnTo>
                  <a:pt x="218" y="436"/>
                </a:lnTo>
                <a:lnTo>
                  <a:pt x="210" y="430"/>
                </a:lnTo>
                <a:lnTo>
                  <a:pt x="202" y="426"/>
                </a:lnTo>
                <a:lnTo>
                  <a:pt x="192" y="426"/>
                </a:lnTo>
                <a:lnTo>
                  <a:pt x="184" y="430"/>
                </a:lnTo>
                <a:lnTo>
                  <a:pt x="174" y="434"/>
                </a:lnTo>
                <a:lnTo>
                  <a:pt x="156" y="446"/>
                </a:lnTo>
                <a:lnTo>
                  <a:pt x="140" y="460"/>
                </a:lnTo>
                <a:lnTo>
                  <a:pt x="40" y="632"/>
                </a:lnTo>
                <a:lnTo>
                  <a:pt x="4" y="694"/>
                </a:lnTo>
                <a:lnTo>
                  <a:pt x="0" y="694"/>
                </a:lnTo>
                <a:lnTo>
                  <a:pt x="2" y="696"/>
                </a:lnTo>
                <a:lnTo>
                  <a:pt x="4" y="696"/>
                </a:lnTo>
                <a:lnTo>
                  <a:pt x="140" y="934"/>
                </a:lnTo>
                <a:lnTo>
                  <a:pt x="158" y="948"/>
                </a:lnTo>
                <a:lnTo>
                  <a:pt x="176" y="962"/>
                </a:lnTo>
                <a:lnTo>
                  <a:pt x="186" y="968"/>
                </a:lnTo>
                <a:lnTo>
                  <a:pt x="196" y="970"/>
                </a:lnTo>
                <a:lnTo>
                  <a:pt x="206" y="970"/>
                </a:lnTo>
                <a:lnTo>
                  <a:pt x="214" y="968"/>
                </a:lnTo>
                <a:lnTo>
                  <a:pt x="224" y="960"/>
                </a:lnTo>
                <a:lnTo>
                  <a:pt x="230" y="954"/>
                </a:lnTo>
                <a:lnTo>
                  <a:pt x="236" y="946"/>
                </a:lnTo>
                <a:lnTo>
                  <a:pt x="240" y="938"/>
                </a:lnTo>
                <a:lnTo>
                  <a:pt x="242" y="922"/>
                </a:lnTo>
                <a:lnTo>
                  <a:pt x="242" y="906"/>
                </a:lnTo>
                <a:lnTo>
                  <a:pt x="242" y="888"/>
                </a:lnTo>
                <a:lnTo>
                  <a:pt x="244" y="872"/>
                </a:lnTo>
                <a:lnTo>
                  <a:pt x="248" y="864"/>
                </a:lnTo>
                <a:lnTo>
                  <a:pt x="252" y="858"/>
                </a:lnTo>
                <a:lnTo>
                  <a:pt x="260" y="850"/>
                </a:lnTo>
                <a:lnTo>
                  <a:pt x="268" y="844"/>
                </a:lnTo>
                <a:lnTo>
                  <a:pt x="278" y="838"/>
                </a:lnTo>
                <a:lnTo>
                  <a:pt x="290" y="836"/>
                </a:lnTo>
                <a:lnTo>
                  <a:pt x="300" y="836"/>
                </a:lnTo>
                <a:lnTo>
                  <a:pt x="310" y="836"/>
                </a:lnTo>
                <a:lnTo>
                  <a:pt x="322" y="840"/>
                </a:lnTo>
                <a:lnTo>
                  <a:pt x="332" y="844"/>
                </a:lnTo>
                <a:lnTo>
                  <a:pt x="352" y="858"/>
                </a:lnTo>
                <a:lnTo>
                  <a:pt x="372" y="874"/>
                </a:lnTo>
                <a:lnTo>
                  <a:pt x="390" y="892"/>
                </a:lnTo>
                <a:lnTo>
                  <a:pt x="404" y="910"/>
                </a:lnTo>
                <a:lnTo>
                  <a:pt x="414" y="926"/>
                </a:lnTo>
                <a:lnTo>
                  <a:pt x="422" y="944"/>
                </a:lnTo>
                <a:lnTo>
                  <a:pt x="432" y="964"/>
                </a:lnTo>
                <a:lnTo>
                  <a:pt x="438" y="988"/>
                </a:lnTo>
                <a:lnTo>
                  <a:pt x="442" y="1012"/>
                </a:lnTo>
                <a:lnTo>
                  <a:pt x="444" y="1038"/>
                </a:lnTo>
                <a:lnTo>
                  <a:pt x="442" y="1048"/>
                </a:lnTo>
                <a:lnTo>
                  <a:pt x="440" y="1060"/>
                </a:lnTo>
                <a:lnTo>
                  <a:pt x="436" y="1070"/>
                </a:lnTo>
                <a:lnTo>
                  <a:pt x="430" y="1078"/>
                </a:lnTo>
                <a:lnTo>
                  <a:pt x="422" y="1086"/>
                </a:lnTo>
                <a:lnTo>
                  <a:pt x="412" y="1092"/>
                </a:lnTo>
                <a:lnTo>
                  <a:pt x="402" y="1098"/>
                </a:lnTo>
                <a:lnTo>
                  <a:pt x="392" y="1100"/>
                </a:lnTo>
                <a:lnTo>
                  <a:pt x="384" y="1100"/>
                </a:lnTo>
                <a:lnTo>
                  <a:pt x="376" y="1100"/>
                </a:lnTo>
                <a:lnTo>
                  <a:pt x="360" y="1094"/>
                </a:lnTo>
                <a:lnTo>
                  <a:pt x="346" y="1084"/>
                </a:lnTo>
                <a:lnTo>
                  <a:pt x="330" y="1076"/>
                </a:lnTo>
                <a:lnTo>
                  <a:pt x="316" y="1070"/>
                </a:lnTo>
                <a:lnTo>
                  <a:pt x="306" y="1070"/>
                </a:lnTo>
                <a:lnTo>
                  <a:pt x="298" y="1070"/>
                </a:lnTo>
                <a:lnTo>
                  <a:pt x="288" y="1074"/>
                </a:lnTo>
                <a:lnTo>
                  <a:pt x="278" y="1078"/>
                </a:lnTo>
                <a:lnTo>
                  <a:pt x="272" y="1084"/>
                </a:lnTo>
                <a:lnTo>
                  <a:pt x="266" y="1092"/>
                </a:lnTo>
                <a:lnTo>
                  <a:pt x="264" y="1102"/>
                </a:lnTo>
                <a:lnTo>
                  <a:pt x="264" y="1114"/>
                </a:lnTo>
                <a:lnTo>
                  <a:pt x="266" y="1136"/>
                </a:lnTo>
                <a:lnTo>
                  <a:pt x="270" y="1158"/>
                </a:lnTo>
                <a:lnTo>
                  <a:pt x="402" y="1386"/>
                </a:lnTo>
                <a:lnTo>
                  <a:pt x="668" y="1386"/>
                </a:lnTo>
                <a:lnTo>
                  <a:pt x="674" y="1388"/>
                </a:lnTo>
                <a:lnTo>
                  <a:pt x="686" y="1392"/>
                </a:lnTo>
                <a:lnTo>
                  <a:pt x="688" y="1394"/>
                </a:lnTo>
                <a:lnTo>
                  <a:pt x="692" y="1394"/>
                </a:lnTo>
                <a:lnTo>
                  <a:pt x="694" y="1396"/>
                </a:lnTo>
                <a:lnTo>
                  <a:pt x="696" y="1398"/>
                </a:lnTo>
                <a:lnTo>
                  <a:pt x="700" y="1398"/>
                </a:lnTo>
                <a:lnTo>
                  <a:pt x="702" y="1400"/>
                </a:lnTo>
                <a:lnTo>
                  <a:pt x="704" y="1402"/>
                </a:lnTo>
                <a:lnTo>
                  <a:pt x="706" y="1402"/>
                </a:lnTo>
                <a:lnTo>
                  <a:pt x="710" y="1406"/>
                </a:lnTo>
                <a:lnTo>
                  <a:pt x="714" y="1410"/>
                </a:lnTo>
                <a:lnTo>
                  <a:pt x="716" y="1410"/>
                </a:lnTo>
                <a:lnTo>
                  <a:pt x="718" y="1412"/>
                </a:lnTo>
                <a:lnTo>
                  <a:pt x="720" y="1414"/>
                </a:lnTo>
                <a:lnTo>
                  <a:pt x="722" y="1416"/>
                </a:lnTo>
                <a:lnTo>
                  <a:pt x="722" y="1418"/>
                </a:lnTo>
                <a:lnTo>
                  <a:pt x="724" y="1420"/>
                </a:lnTo>
                <a:lnTo>
                  <a:pt x="724" y="1422"/>
                </a:lnTo>
                <a:lnTo>
                  <a:pt x="726" y="1424"/>
                </a:lnTo>
                <a:lnTo>
                  <a:pt x="726" y="1426"/>
                </a:lnTo>
                <a:lnTo>
                  <a:pt x="726" y="1430"/>
                </a:lnTo>
                <a:lnTo>
                  <a:pt x="726" y="1436"/>
                </a:lnTo>
                <a:lnTo>
                  <a:pt x="726" y="1438"/>
                </a:lnTo>
                <a:lnTo>
                  <a:pt x="726" y="1442"/>
                </a:lnTo>
                <a:lnTo>
                  <a:pt x="724" y="1444"/>
                </a:lnTo>
                <a:lnTo>
                  <a:pt x="724" y="1448"/>
                </a:lnTo>
                <a:lnTo>
                  <a:pt x="720" y="1458"/>
                </a:lnTo>
                <a:lnTo>
                  <a:pt x="716" y="1464"/>
                </a:lnTo>
                <a:lnTo>
                  <a:pt x="710" y="1470"/>
                </a:lnTo>
                <a:lnTo>
                  <a:pt x="704" y="1476"/>
                </a:lnTo>
                <a:lnTo>
                  <a:pt x="690" y="1484"/>
                </a:lnTo>
                <a:lnTo>
                  <a:pt x="676" y="1492"/>
                </a:lnTo>
                <a:lnTo>
                  <a:pt x="674" y="1494"/>
                </a:lnTo>
                <a:lnTo>
                  <a:pt x="672" y="1494"/>
                </a:lnTo>
                <a:lnTo>
                  <a:pt x="668" y="1498"/>
                </a:lnTo>
                <a:lnTo>
                  <a:pt x="666" y="1498"/>
                </a:lnTo>
                <a:lnTo>
                  <a:pt x="662" y="1502"/>
                </a:lnTo>
                <a:lnTo>
                  <a:pt x="660" y="1504"/>
                </a:lnTo>
                <a:lnTo>
                  <a:pt x="656" y="1508"/>
                </a:lnTo>
                <a:lnTo>
                  <a:pt x="652" y="1514"/>
                </a:lnTo>
                <a:lnTo>
                  <a:pt x="650" y="1522"/>
                </a:lnTo>
                <a:lnTo>
                  <a:pt x="648" y="1530"/>
                </a:lnTo>
                <a:lnTo>
                  <a:pt x="648" y="1532"/>
                </a:lnTo>
                <a:lnTo>
                  <a:pt x="646" y="1540"/>
                </a:lnTo>
                <a:lnTo>
                  <a:pt x="648" y="1552"/>
                </a:lnTo>
                <a:lnTo>
                  <a:pt x="650" y="1562"/>
                </a:lnTo>
                <a:lnTo>
                  <a:pt x="656" y="1572"/>
                </a:lnTo>
                <a:lnTo>
                  <a:pt x="662" y="1580"/>
                </a:lnTo>
                <a:lnTo>
                  <a:pt x="670" y="1588"/>
                </a:lnTo>
                <a:lnTo>
                  <a:pt x="680" y="1594"/>
                </a:lnTo>
                <a:lnTo>
                  <a:pt x="700" y="1606"/>
                </a:lnTo>
                <a:lnTo>
                  <a:pt x="724" y="1614"/>
                </a:lnTo>
                <a:lnTo>
                  <a:pt x="748" y="1620"/>
                </a:lnTo>
                <a:lnTo>
                  <a:pt x="770" y="1624"/>
                </a:lnTo>
                <a:lnTo>
                  <a:pt x="790" y="1624"/>
                </a:lnTo>
                <a:lnTo>
                  <a:pt x="810" y="1624"/>
                </a:lnTo>
                <a:lnTo>
                  <a:pt x="832" y="1620"/>
                </a:lnTo>
                <a:lnTo>
                  <a:pt x="856" y="1614"/>
                </a:lnTo>
                <a:lnTo>
                  <a:pt x="880" y="1606"/>
                </a:lnTo>
                <a:lnTo>
                  <a:pt x="902" y="1594"/>
                </a:lnTo>
                <a:lnTo>
                  <a:pt x="910" y="1588"/>
                </a:lnTo>
                <a:lnTo>
                  <a:pt x="918" y="1580"/>
                </a:lnTo>
                <a:lnTo>
                  <a:pt x="926" y="1572"/>
                </a:lnTo>
                <a:lnTo>
                  <a:pt x="930" y="1562"/>
                </a:lnTo>
                <a:lnTo>
                  <a:pt x="934" y="1552"/>
                </a:lnTo>
                <a:lnTo>
                  <a:pt x="934" y="1540"/>
                </a:lnTo>
                <a:lnTo>
                  <a:pt x="934" y="1532"/>
                </a:lnTo>
                <a:lnTo>
                  <a:pt x="934" y="1530"/>
                </a:lnTo>
                <a:lnTo>
                  <a:pt x="932" y="1522"/>
                </a:lnTo>
                <a:lnTo>
                  <a:pt x="930" y="1522"/>
                </a:lnTo>
                <a:lnTo>
                  <a:pt x="928" y="1514"/>
                </a:lnTo>
                <a:lnTo>
                  <a:pt x="924" y="1508"/>
                </a:lnTo>
                <a:lnTo>
                  <a:pt x="920" y="1504"/>
                </a:lnTo>
                <a:lnTo>
                  <a:pt x="918" y="1502"/>
                </a:lnTo>
                <a:lnTo>
                  <a:pt x="914" y="1498"/>
                </a:lnTo>
                <a:lnTo>
                  <a:pt x="912" y="1498"/>
                </a:lnTo>
                <a:lnTo>
                  <a:pt x="908" y="1494"/>
                </a:lnTo>
                <a:lnTo>
                  <a:pt x="906" y="1494"/>
                </a:lnTo>
                <a:lnTo>
                  <a:pt x="904" y="1492"/>
                </a:lnTo>
                <a:lnTo>
                  <a:pt x="890" y="1484"/>
                </a:lnTo>
                <a:lnTo>
                  <a:pt x="878" y="1476"/>
                </a:lnTo>
                <a:lnTo>
                  <a:pt x="866" y="1466"/>
                </a:lnTo>
                <a:lnTo>
                  <a:pt x="862" y="1460"/>
                </a:lnTo>
                <a:lnTo>
                  <a:pt x="858" y="1454"/>
                </a:lnTo>
                <a:lnTo>
                  <a:pt x="856" y="1448"/>
                </a:lnTo>
                <a:lnTo>
                  <a:pt x="856" y="1444"/>
                </a:lnTo>
                <a:lnTo>
                  <a:pt x="856" y="1442"/>
                </a:lnTo>
                <a:lnTo>
                  <a:pt x="854" y="1438"/>
                </a:lnTo>
                <a:lnTo>
                  <a:pt x="854" y="1436"/>
                </a:lnTo>
                <a:lnTo>
                  <a:pt x="854" y="1430"/>
                </a:lnTo>
                <a:lnTo>
                  <a:pt x="854" y="1426"/>
                </a:lnTo>
                <a:lnTo>
                  <a:pt x="856" y="1424"/>
                </a:lnTo>
                <a:lnTo>
                  <a:pt x="856" y="1422"/>
                </a:lnTo>
                <a:lnTo>
                  <a:pt x="856" y="1420"/>
                </a:lnTo>
                <a:lnTo>
                  <a:pt x="858" y="1418"/>
                </a:lnTo>
                <a:lnTo>
                  <a:pt x="860" y="1416"/>
                </a:lnTo>
                <a:lnTo>
                  <a:pt x="862" y="1414"/>
                </a:lnTo>
                <a:lnTo>
                  <a:pt x="862" y="1412"/>
                </a:lnTo>
                <a:lnTo>
                  <a:pt x="864" y="1410"/>
                </a:lnTo>
                <a:lnTo>
                  <a:pt x="866" y="1410"/>
                </a:lnTo>
                <a:lnTo>
                  <a:pt x="870" y="1406"/>
                </a:lnTo>
                <a:lnTo>
                  <a:pt x="874" y="1402"/>
                </a:lnTo>
                <a:lnTo>
                  <a:pt x="876" y="1402"/>
                </a:lnTo>
                <a:lnTo>
                  <a:pt x="880" y="1400"/>
                </a:lnTo>
                <a:lnTo>
                  <a:pt x="882" y="1398"/>
                </a:lnTo>
                <a:lnTo>
                  <a:pt x="884" y="1398"/>
                </a:lnTo>
                <a:lnTo>
                  <a:pt x="886" y="1396"/>
                </a:lnTo>
                <a:lnTo>
                  <a:pt x="890" y="1394"/>
                </a:lnTo>
                <a:lnTo>
                  <a:pt x="892" y="1394"/>
                </a:lnTo>
                <a:lnTo>
                  <a:pt x="894" y="1392"/>
                </a:lnTo>
                <a:lnTo>
                  <a:pt x="906" y="1388"/>
                </a:lnTo>
                <a:lnTo>
                  <a:pt x="908" y="1388"/>
                </a:lnTo>
                <a:lnTo>
                  <a:pt x="912" y="1386"/>
                </a:lnTo>
                <a:lnTo>
                  <a:pt x="1200" y="1386"/>
                </a:lnTo>
                <a:lnTo>
                  <a:pt x="1200" y="1384"/>
                </a:lnTo>
                <a:lnTo>
                  <a:pt x="1600" y="694"/>
                </a:lnTo>
                <a:lnTo>
                  <a:pt x="1200" y="0"/>
                </a:lnTo>
                <a:close/>
              </a:path>
            </a:pathLst>
          </a:custGeom>
          <a:solidFill>
            <a:srgbClr val="F375C3">
              <a:alpha val="69804"/>
            </a:srgbClr>
          </a:solidFill>
          <a:ln w="571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GB" sz="180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31" name="Text Box 11">
            <a:extLst>
              <a:ext uri="{FF2B5EF4-FFF2-40B4-BE49-F238E27FC236}">
                <a16:creationId xmlns:a16="http://schemas.microsoft.com/office/drawing/2014/main" xmlns="" id="{338E9895-A091-4D81-B49B-4253DE7A0F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6017" y="3199969"/>
            <a:ext cx="1271281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5F5F5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 err="1">
                <a:solidFill>
                  <a:srgbClr val="000000"/>
                </a:solidFill>
                <a:latin typeface="Arial" pitchFamily="34" charset="0"/>
              </a:rPr>
              <a:t>Réflexion</a:t>
            </a:r>
            <a:r>
              <a:rPr lang="en-GB" sz="1800" dirty="0">
                <a:solidFill>
                  <a:srgbClr val="000000"/>
                </a:solidFill>
                <a:latin typeface="Arial" pitchFamily="34" charset="0"/>
              </a:rPr>
              <a:t> </a:t>
            </a:r>
            <a:br>
              <a:rPr lang="en-GB" sz="1800" dirty="0">
                <a:solidFill>
                  <a:srgbClr val="000000"/>
                </a:solidFill>
                <a:latin typeface="Arial" pitchFamily="34" charset="0"/>
              </a:rPr>
            </a:br>
            <a:r>
              <a:rPr lang="en-GB" sz="1800" dirty="0">
                <a:solidFill>
                  <a:srgbClr val="000000"/>
                </a:solidFill>
                <a:latin typeface="Arial" pitchFamily="34" charset="0"/>
              </a:rPr>
              <a:t>critique / </a:t>
            </a:r>
            <a:r>
              <a:rPr lang="en-GB" sz="1800" dirty="0" err="1">
                <a:solidFill>
                  <a:srgbClr val="000000"/>
                </a:solidFill>
                <a:latin typeface="Arial" pitchFamily="34" charset="0"/>
              </a:rPr>
              <a:t>fonctionnement</a:t>
            </a:r>
            <a:endParaRPr lang="en-GB" sz="1800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32" name="Text Box 9">
            <a:extLst>
              <a:ext uri="{FF2B5EF4-FFF2-40B4-BE49-F238E27FC236}">
                <a16:creationId xmlns:a16="http://schemas.microsoft.com/office/drawing/2014/main" xmlns="" id="{710DF7D5-E8AB-482D-ADF3-2388C4FC86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1890" y="4092166"/>
            <a:ext cx="143188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5F5F5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</a:rPr>
              <a:t>Interactions </a:t>
            </a:r>
            <a:br>
              <a:rPr lang="en-GB" sz="1800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</a:rPr>
            </a:br>
            <a:r>
              <a:rPr lang="en-GB" sz="1800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</a:rPr>
              <a:t>entre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</a:rPr>
              <a:t>pairs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33" name="Text Box 9">
            <a:extLst>
              <a:ext uri="{FF2B5EF4-FFF2-40B4-BE49-F238E27FC236}">
                <a16:creationId xmlns:a16="http://schemas.microsoft.com/office/drawing/2014/main" xmlns="" id="{D9C9D7D8-91B8-41BD-8D25-F9BBC10F8A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2027" y="5522990"/>
            <a:ext cx="143188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5F5F5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</a:rPr>
              <a:t>Interdé-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</a:rPr>
              <a:t>pendance </a:t>
            </a:r>
            <a:br>
              <a:rPr lang="en-GB" sz="1800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</a:rPr>
            </a:br>
            <a:r>
              <a:rPr lang="en-GB" sz="1800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</a:rPr>
              <a:t>positive </a:t>
            </a:r>
          </a:p>
        </p:txBody>
      </p:sp>
      <p:sp>
        <p:nvSpPr>
          <p:cNvPr id="34" name="Text Box 9">
            <a:extLst>
              <a:ext uri="{FF2B5EF4-FFF2-40B4-BE49-F238E27FC236}">
                <a16:creationId xmlns:a16="http://schemas.microsoft.com/office/drawing/2014/main" xmlns="" id="{FCB5418A-228A-4A0B-BEE0-028B5F489D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8894" y="4752939"/>
            <a:ext cx="1586641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5F5F5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</a:rPr>
              <a:t>Respon-sabilisation   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</a:rPr>
              <a:t> individuelle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35" name="Text Box 15">
            <a:extLst>
              <a:ext uri="{FF2B5EF4-FFF2-40B4-BE49-F238E27FC236}">
                <a16:creationId xmlns:a16="http://schemas.microsoft.com/office/drawing/2014/main" xmlns="" id="{3F124FDA-D688-486C-9D6B-097D3DF2D4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7771" y="4726857"/>
            <a:ext cx="148092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5F5F5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</a:rPr>
              <a:t>Petites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</a:rPr>
              <a:t>équipes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</a:rPr>
              <a:t>(2-4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</a:rPr>
              <a:t>élèves) 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xmlns="" id="{75B0B205-9595-4CC2-B4BA-C3C73300604F}"/>
              </a:ext>
            </a:extLst>
          </p:cNvPr>
          <p:cNvSpPr/>
          <p:nvPr/>
        </p:nvSpPr>
        <p:spPr>
          <a:xfrm>
            <a:off x="7377471" y="6172827"/>
            <a:ext cx="1545746" cy="6252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xmlns="" id="{91B1F7A7-B670-4FF3-B684-829F9A602395}"/>
              </a:ext>
            </a:extLst>
          </p:cNvPr>
          <p:cNvSpPr txBox="1"/>
          <p:nvPr/>
        </p:nvSpPr>
        <p:spPr>
          <a:xfrm>
            <a:off x="4591053" y="2142494"/>
            <a:ext cx="4040848" cy="339559"/>
          </a:xfrm>
          <a:prstGeom prst="rect">
            <a:avLst/>
          </a:prstGeom>
          <a:noFill/>
        </p:spPr>
        <p:txBody>
          <a:bodyPr lIns="164217" tIns="82109" rIns="164217" bIns="82109">
            <a:prstTxWarp prst="textDeflateBottom">
              <a:avLst/>
            </a:prstTxWarp>
            <a:spAutoFit/>
          </a:bodyPr>
          <a:lstStyle/>
          <a:p>
            <a:pPr>
              <a:defRPr/>
            </a:pPr>
            <a:r>
              <a:rPr lang="fr-CH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Préparer les apprenants à coopérer</a:t>
            </a:r>
          </a:p>
        </p:txBody>
      </p:sp>
      <p:sp>
        <p:nvSpPr>
          <p:cNvPr id="39" name="Text Box 11">
            <a:extLst>
              <a:ext uri="{FF2B5EF4-FFF2-40B4-BE49-F238E27FC236}">
                <a16:creationId xmlns:a16="http://schemas.microsoft.com/office/drawing/2014/main" xmlns="" id="{74841637-9B7F-484C-87E1-0956EE49F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6654" y="2634032"/>
            <a:ext cx="127128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5F5F5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 err="1">
                <a:solidFill>
                  <a:schemeClr val="bg1">
                    <a:lumMod val="65000"/>
                  </a:schemeClr>
                </a:solidFill>
                <a:latin typeface="Arial" pitchFamily="34" charset="0"/>
              </a:rPr>
              <a:t>Climat</a:t>
            </a:r>
            <a:r>
              <a:rPr lang="en-GB" sz="18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</a:rPr>
              <a:t> </a:t>
            </a:r>
            <a:r>
              <a:rPr lang="en-GB" sz="1800" dirty="0" err="1">
                <a:solidFill>
                  <a:schemeClr val="bg1">
                    <a:lumMod val="65000"/>
                  </a:schemeClr>
                </a:solidFill>
                <a:latin typeface="Arial" pitchFamily="34" charset="0"/>
              </a:rPr>
              <a:t>constructif</a:t>
            </a:r>
            <a:endParaRPr lang="en-GB" sz="1800" dirty="0">
              <a:solidFill>
                <a:schemeClr val="bg1">
                  <a:lumMod val="65000"/>
                </a:schemeClr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5895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xmlns="" id="{8A24C220-7575-5543-AC3E-999699ABB8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Espace réservé du contenu 5">
            <a:extLst>
              <a:ext uri="{FF2B5EF4-FFF2-40B4-BE49-F238E27FC236}">
                <a16:creationId xmlns:a16="http://schemas.microsoft.com/office/drawing/2014/main" xmlns="" id="{0298303C-0EFA-4714-A32D-67809557A3D5}"/>
              </a:ext>
            </a:extLst>
          </p:cNvPr>
          <p:cNvSpPr txBox="1">
            <a:spLocks/>
          </p:cNvSpPr>
          <p:nvPr/>
        </p:nvSpPr>
        <p:spPr>
          <a:xfrm>
            <a:off x="456618" y="859197"/>
            <a:ext cx="9533416" cy="54923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b="1" i="0" kern="1200" cap="all">
                <a:solidFill>
                  <a:schemeClr val="tx1"/>
                </a:solidFill>
                <a:latin typeface="Arial Unicode MS"/>
                <a:ea typeface="+mn-ea"/>
                <a:cs typeface="Arial Unicode M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buNone/>
            </a:pPr>
            <a:r>
              <a:rPr lang="fr-CH" sz="24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TRAVAIL COOPERATIF ET REFLEXION </a:t>
            </a:r>
            <a:r>
              <a:rPr lang="fr-CH" sz="1400" b="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CH" sz="1400" b="0" cap="none" dirty="0" err="1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Yager</a:t>
            </a:r>
            <a:r>
              <a:rPr lang="fr-CH" sz="1400" b="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al., 1986)</a:t>
            </a:r>
            <a:endParaRPr lang="fr-CH" sz="2400" cap="none" dirty="0">
              <a:solidFill>
                <a:srgbClr val="4A95C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xmlns="" id="{4E33CF51-9333-4AEF-9F6C-BF580F39026B}"/>
              </a:ext>
            </a:extLst>
          </p:cNvPr>
          <p:cNvSpPr txBox="1"/>
          <p:nvPr/>
        </p:nvSpPr>
        <p:spPr>
          <a:xfrm>
            <a:off x="726392" y="397532"/>
            <a:ext cx="39225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400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Procédure</a:t>
            </a:r>
            <a:endParaRPr lang="fr-FR" sz="2400" dirty="0">
              <a:solidFill>
                <a:srgbClr val="0058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Espace réservé du contenu 4">
            <a:extLst>
              <a:ext uri="{FF2B5EF4-FFF2-40B4-BE49-F238E27FC236}">
                <a16:creationId xmlns:a16="http://schemas.microsoft.com/office/drawing/2014/main" xmlns="" id="{B9F5D7BA-8155-4189-AC1E-60F6BF94A9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5678581"/>
              </p:ext>
            </p:extLst>
          </p:nvPr>
        </p:nvGraphicFramePr>
        <p:xfrm>
          <a:off x="151687" y="1370291"/>
          <a:ext cx="8855580" cy="471200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29255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133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7334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7632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r-CH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800" dirty="0"/>
                        <a:t>30 minutes d’étude sur les contenus de la leçons pendant 25 semaines</a:t>
                      </a:r>
                      <a:endParaRPr lang="fr-CH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r-CH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r-CH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680396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CH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800" dirty="0"/>
                        <a:t>Individuel</a:t>
                      </a:r>
                      <a:endParaRPr lang="fr-CH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800" dirty="0"/>
                        <a:t>Apprentissage coopératif</a:t>
                      </a:r>
                      <a:endParaRPr lang="fr-CH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800" dirty="0" err="1"/>
                        <a:t>Apprent</a:t>
                      </a:r>
                      <a:r>
                        <a:rPr lang="fr-CH" sz="1800" dirty="0"/>
                        <a:t>.  coop. + réflexion</a:t>
                      </a:r>
                      <a:endParaRPr lang="fr-CH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H" sz="1800" dirty="0"/>
                        <a:t>30 minutes études</a:t>
                      </a:r>
                      <a:endParaRPr lang="fr-CH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CH" sz="1800" dirty="0"/>
                        <a:t>Travail individuel avec possible</a:t>
                      </a:r>
                      <a:r>
                        <a:rPr lang="fr-CH" sz="1800" baseline="0" dirty="0"/>
                        <a:t> recours à l’enseignant</a:t>
                      </a:r>
                    </a:p>
                    <a:p>
                      <a:r>
                        <a:rPr lang="fr-CH" sz="1800" dirty="0"/>
                        <a:t>Test individuel et note individuelles</a:t>
                      </a:r>
                      <a:r>
                        <a:rPr lang="fr-CH" sz="1800" baseline="0" dirty="0"/>
                        <a:t> </a:t>
                      </a:r>
                      <a:endParaRPr lang="fr-CH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457200" indent="-457200" eaLnBrk="1" hangingPunct="1">
                        <a:buFont typeface="Arial" panose="020B0604020202020204" pitchFamily="34" charset="0"/>
                        <a:buChar char="•"/>
                      </a:pPr>
                      <a:r>
                        <a:rPr lang="fr-CH" sz="1800" dirty="0"/>
                        <a:t>interdépendance positive liée aux objectifs (un produit de groupe en s’assurant que tout le monde comprend</a:t>
                      </a:r>
                      <a:r>
                        <a:rPr lang="fr-CH" sz="1800" baseline="0" dirty="0"/>
                        <a:t> et contribue)</a:t>
                      </a:r>
                      <a:endParaRPr lang="fr-CH" sz="1800" dirty="0"/>
                    </a:p>
                    <a:p>
                      <a:pPr marL="457200" indent="-457200" eaLnBrk="1" hangingPunct="1">
                        <a:buFont typeface="Arial" panose="020B0604020202020204" pitchFamily="34" charset="0"/>
                        <a:buChar char="•"/>
                      </a:pPr>
                      <a:r>
                        <a:rPr lang="fr-CH" sz="1800" dirty="0"/>
                        <a:t>interdépendance positive liée aux récompenses : test individuel</a:t>
                      </a:r>
                      <a:r>
                        <a:rPr lang="fr-CH" sz="1800" baseline="0" dirty="0"/>
                        <a:t> avec </a:t>
                      </a:r>
                      <a:r>
                        <a:rPr lang="fr-CH" sz="1800" dirty="0"/>
                        <a:t>moyenne des notes individuelles </a:t>
                      </a:r>
                      <a:endParaRPr lang="fr-CH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4963">
                <a:tc>
                  <a:txBody>
                    <a:bodyPr/>
                    <a:lstStyle/>
                    <a:p>
                      <a:r>
                        <a:rPr lang="fr-CH" sz="1800" dirty="0"/>
                        <a:t>Fin de séance </a:t>
                      </a:r>
                      <a:br>
                        <a:rPr lang="fr-CH" sz="1800" dirty="0"/>
                      </a:br>
                      <a:r>
                        <a:rPr lang="fr-CH" sz="1800" dirty="0"/>
                        <a:t>5 minutes</a:t>
                      </a:r>
                      <a:endParaRPr lang="fr-CH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H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CH" sz="1800" dirty="0"/>
                        <a:t>Rassembler et organiser le matériel</a:t>
                      </a:r>
                      <a:endParaRPr lang="fr-CH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CH" sz="1800" baseline="0" dirty="0"/>
                        <a:t>Analyse des difficultés rencontrées et des aspects positifs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CH" sz="1800" baseline="0" dirty="0"/>
                        <a:t>Décisions pour le prochain travail</a:t>
                      </a:r>
                      <a:endParaRPr lang="fr-CH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4963">
                <a:tc>
                  <a:txBody>
                    <a:bodyPr/>
                    <a:lstStyle/>
                    <a:p>
                      <a:r>
                        <a:rPr lang="fr-CH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r>
                        <a:rPr lang="fr-CH" sz="1800" baseline="30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ème</a:t>
                      </a:r>
                      <a:r>
                        <a:rPr lang="fr-CH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CH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sem</a:t>
                      </a:r>
                      <a:endParaRPr lang="fr-CH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Mesures post-test individuels à la fin des 25 semaines</a:t>
                      </a:r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CH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fr-CH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67536460"/>
                  </a:ext>
                </a:extLst>
              </a:tr>
              <a:tr h="384963">
                <a:tc>
                  <a:txBody>
                    <a:bodyPr/>
                    <a:lstStyle/>
                    <a:p>
                      <a:r>
                        <a:rPr lang="fr-CH" dirty="0"/>
                        <a:t>+ 3 </a:t>
                      </a:r>
                      <a:r>
                        <a:rPr lang="fr-CH" dirty="0" err="1"/>
                        <a:t>sem</a:t>
                      </a:r>
                      <a:endParaRPr lang="fr-FR" dirty="0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CH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Mesures de la rétention</a:t>
                      </a:r>
                      <a:endParaRPr lang="fr-FR" dirty="0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5B9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CH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fr-CH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703056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2194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xmlns="" id="{8A24C220-7575-5543-AC3E-999699ABB8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" name="Espace réservé du contenu 5">
            <a:extLst>
              <a:ext uri="{FF2B5EF4-FFF2-40B4-BE49-F238E27FC236}">
                <a16:creationId xmlns:a16="http://schemas.microsoft.com/office/drawing/2014/main" xmlns="" id="{E86A8434-155A-47F9-956A-DC5AF12917CF}"/>
              </a:ext>
            </a:extLst>
          </p:cNvPr>
          <p:cNvSpPr txBox="1">
            <a:spLocks/>
          </p:cNvSpPr>
          <p:nvPr/>
        </p:nvSpPr>
        <p:spPr>
          <a:xfrm>
            <a:off x="456618" y="917093"/>
            <a:ext cx="9533416" cy="54923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b="1" i="0" kern="1200" cap="all">
                <a:solidFill>
                  <a:schemeClr val="tx1"/>
                </a:solidFill>
                <a:latin typeface="Arial Unicode MS"/>
                <a:ea typeface="+mn-ea"/>
                <a:cs typeface="Arial Unicode M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buNone/>
            </a:pPr>
            <a:r>
              <a:rPr lang="fr-CH" sz="24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TRAVAIL COOPERATIF ET REFLEXION </a:t>
            </a:r>
            <a:r>
              <a:rPr lang="fr-CH" sz="1400" b="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CH" sz="1400" b="0" cap="none" dirty="0" err="1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Yager</a:t>
            </a:r>
            <a:r>
              <a:rPr lang="fr-CH" sz="1400" b="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al., 1986)</a:t>
            </a:r>
            <a:r>
              <a:rPr lang="fr-CH" sz="24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CH" sz="24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CH" sz="240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Post-tests individuels sur les transports (</a:t>
            </a:r>
            <a:r>
              <a:rPr lang="fr-CH" sz="240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 </a:t>
            </a:r>
            <a:r>
              <a:rPr lang="fr-CH" sz="240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CE2)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xmlns="" id="{7C275CDC-F9E9-4D1C-953C-B90F6F01FD26}"/>
              </a:ext>
            </a:extLst>
          </p:cNvPr>
          <p:cNvSpPr txBox="1"/>
          <p:nvPr/>
        </p:nvSpPr>
        <p:spPr>
          <a:xfrm>
            <a:off x="726392" y="397532"/>
            <a:ext cx="39225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400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Illustration</a:t>
            </a:r>
            <a:endParaRPr lang="fr-FR" sz="2400" dirty="0">
              <a:solidFill>
                <a:srgbClr val="0058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6EF5E87-8754-44FB-8717-18C1B4608381}"/>
              </a:ext>
            </a:extLst>
          </p:cNvPr>
          <p:cNvSpPr/>
          <p:nvPr/>
        </p:nvSpPr>
        <p:spPr>
          <a:xfrm>
            <a:off x="3754986" y="5697289"/>
            <a:ext cx="212562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H" dirty="0">
                <a:latin typeface="Arial" panose="020B0604020202020204" pitchFamily="34" charset="0"/>
                <a:cs typeface="Arial" panose="020B0604020202020204" pitchFamily="34" charset="0"/>
              </a:rPr>
              <a:t>+ 5 min pour rassembler et organiser le matériel</a:t>
            </a:r>
          </a:p>
        </p:txBody>
      </p:sp>
      <p:graphicFrame>
        <p:nvGraphicFramePr>
          <p:cNvPr id="12" name="Espace réservé du contenu 11">
            <a:extLst>
              <a:ext uri="{FF2B5EF4-FFF2-40B4-BE49-F238E27FC236}">
                <a16:creationId xmlns:a16="http://schemas.microsoft.com/office/drawing/2014/main" xmlns="" id="{B220989A-C9FB-49A9-A685-1FDCCA4850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6666651"/>
              </p:ext>
            </p:extLst>
          </p:nvPr>
        </p:nvGraphicFramePr>
        <p:xfrm>
          <a:off x="263305" y="2066264"/>
          <a:ext cx="8308251" cy="3705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73319B6E-4D7E-41D9-AB8A-AA88A6A73FDD}"/>
              </a:ext>
            </a:extLst>
          </p:cNvPr>
          <p:cNvSpPr/>
          <p:nvPr/>
        </p:nvSpPr>
        <p:spPr>
          <a:xfrm>
            <a:off x="6265356" y="5641822"/>
            <a:ext cx="2681216" cy="12003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fr-CH" dirty="0">
                <a:latin typeface="Arial" panose="020B0604020202020204" pitchFamily="34" charset="0"/>
                <a:cs typeface="Arial" panose="020B0604020202020204" pitchFamily="34" charset="0"/>
              </a:rPr>
              <a:t>+ 5 min pour analyser les difficultés, les aspects positifs, décider pour le prochain travail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xmlns="" id="{C0AEC718-24E1-43F7-AAF4-662211FD532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29875" y="2727211"/>
            <a:ext cx="631548" cy="545829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xmlns="" id="{A96E9B98-F106-44A8-8DAC-B9614117EBA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11296" y="3050018"/>
            <a:ext cx="647311" cy="613984"/>
          </a:xfrm>
          <a:prstGeom prst="rect">
            <a:avLst/>
          </a:prstGeom>
        </p:spPr>
      </p:pic>
      <p:sp>
        <p:nvSpPr>
          <p:cNvPr id="17" name="ZoneTexte 16">
            <a:extLst>
              <a:ext uri="{FF2B5EF4-FFF2-40B4-BE49-F238E27FC236}">
                <a16:creationId xmlns:a16="http://schemas.microsoft.com/office/drawing/2014/main" xmlns="" id="{52009EF9-0672-4E22-BE8F-8319762BEDB2}"/>
              </a:ext>
            </a:extLst>
          </p:cNvPr>
          <p:cNvSpPr txBox="1"/>
          <p:nvPr/>
        </p:nvSpPr>
        <p:spPr>
          <a:xfrm>
            <a:off x="592483" y="1696932"/>
            <a:ext cx="85515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>
                <a:latin typeface="Arial" panose="020B0604020202020204" pitchFamily="34" charset="0"/>
                <a:cs typeface="Arial" panose="020B0604020202020204" pitchFamily="34" charset="0"/>
              </a:rPr>
              <a:t>Pendant 25 semaines, une leçon suivie de 30 minutes de travail sur les contenus 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xmlns="" id="{A50BBDC4-A417-4E3C-BB55-0BF277C734E1}"/>
              </a:ext>
            </a:extLst>
          </p:cNvPr>
          <p:cNvSpPr txBox="1"/>
          <p:nvPr/>
        </p:nvSpPr>
        <p:spPr>
          <a:xfrm>
            <a:off x="7525664" y="2184491"/>
            <a:ext cx="17837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/>
              <a:t>Hypothèse : la réflexion augmente le sentiment d’efficacité en pointant les comportements positifs et limitant les inhibitions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76299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xmlns="" id="{8A24C220-7575-5543-AC3E-999699ABB8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xmlns="" id="{1899A044-F0C0-9B47-BC58-74AED0EDE939}"/>
              </a:ext>
            </a:extLst>
          </p:cNvPr>
          <p:cNvSpPr txBox="1">
            <a:spLocks/>
          </p:cNvSpPr>
          <p:nvPr/>
        </p:nvSpPr>
        <p:spPr>
          <a:xfrm>
            <a:off x="349386" y="1073217"/>
            <a:ext cx="8683777" cy="54923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b="1" i="0" kern="1200" cap="all">
                <a:solidFill>
                  <a:schemeClr val="tx1"/>
                </a:solidFill>
                <a:latin typeface="Arial Unicode MS"/>
                <a:ea typeface="+mn-ea"/>
                <a:cs typeface="Arial Unicode M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buNone/>
            </a:pPr>
            <a:r>
              <a:rPr lang="fr-FR" sz="24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PEDAGOGIE COOPERATIVE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fr-CH" sz="240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Préparer à coopérer : les habiletés coopératives</a:t>
            </a:r>
          </a:p>
          <a:p>
            <a:pPr marL="0" indent="0">
              <a:spcBef>
                <a:spcPts val="1200"/>
              </a:spcBef>
              <a:buNone/>
            </a:pPr>
            <a:endParaRPr lang="fr-FR" sz="2400" cap="none" dirty="0">
              <a:solidFill>
                <a:srgbClr val="0058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u texte 3"/>
          <p:cNvSpPr txBox="1">
            <a:spLocks/>
          </p:cNvSpPr>
          <p:nvPr/>
        </p:nvSpPr>
        <p:spPr>
          <a:xfrm>
            <a:off x="606577" y="2044343"/>
            <a:ext cx="4203562" cy="505142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accent2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accent2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accent2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+mn-lt"/>
              </a:defRPr>
            </a:lvl9pPr>
          </a:lstStyle>
          <a:p>
            <a:pPr marL="0" indent="0" eaLnBrk="1" hangingPunct="1">
              <a:spcBef>
                <a:spcPts val="400"/>
              </a:spcBef>
              <a:buClr>
                <a:srgbClr val="2D2D8A"/>
              </a:buClr>
              <a:buNone/>
            </a:pPr>
            <a:r>
              <a:rPr lang="fr-FR" sz="2200" kern="0" dirty="0">
                <a:solidFill>
                  <a:srgbClr val="4472C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</a:t>
            </a:r>
            <a:r>
              <a:rPr lang="fr-FR" sz="2200" kern="0" dirty="0" err="1">
                <a:solidFill>
                  <a:srgbClr val="4472C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enseignant-e</a:t>
            </a:r>
            <a:r>
              <a:rPr lang="fr-FR" sz="2200" kern="0" dirty="0">
                <a:solidFill>
                  <a:srgbClr val="4472C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explicite la manière de bien travailler ensemble sur la tâche à réaliser en équipe </a:t>
            </a:r>
          </a:p>
          <a:p>
            <a:pPr eaLnBrk="1" hangingPunct="1">
              <a:buClr>
                <a:srgbClr val="2D2D8A"/>
              </a:buClr>
              <a:buFont typeface="Wingdings" panose="05000000000000000000" pitchFamily="2" charset="2"/>
              <a:buChar char="q"/>
            </a:pPr>
            <a:r>
              <a:rPr lang="fr-FR" altLang="en-US" sz="22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détermine la tâche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fr-FR" altLang="en-US" sz="22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décide si une </a:t>
            </a:r>
            <a:br>
              <a:rPr lang="fr-FR" altLang="en-US" sz="22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altLang="en-US" sz="22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habileté coopérative </a:t>
            </a:r>
            <a:br>
              <a:rPr lang="fr-FR" altLang="en-US" sz="22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altLang="en-US" sz="22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permet de bien travailler ensemble 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fr-FR" altLang="en-US" sz="22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travaille l’habileté coopérative de manière explicite </a:t>
            </a:r>
            <a:r>
              <a:rPr lang="fr-FR" altLang="en-US" sz="18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FR" altLang="en-US" sz="18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altLang="en-US" sz="18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Pourquoi ?</a:t>
            </a:r>
            <a:br>
              <a:rPr lang="fr-FR" altLang="en-US" sz="18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altLang="en-US" sz="18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 ?</a:t>
            </a:r>
          </a:p>
          <a:p>
            <a:pPr eaLnBrk="1" hangingPunct="1">
              <a:buClr>
                <a:srgbClr val="FFFF00"/>
              </a:buClr>
              <a:buFontTx/>
              <a:buAutoNum type="arabicPeriod"/>
            </a:pPr>
            <a:endParaRPr lang="fr-CH" altLang="en-US" sz="2200" kern="0" dirty="0">
              <a:solidFill>
                <a:srgbClr val="33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xmlns="" id="{4ED01EFC-7CEB-4550-97E0-DBC6D1B9B8AC}"/>
              </a:ext>
            </a:extLst>
          </p:cNvPr>
          <p:cNvSpPr>
            <a:spLocks/>
          </p:cNvSpPr>
          <p:nvPr/>
        </p:nvSpPr>
        <p:spPr bwMode="auto">
          <a:xfrm>
            <a:off x="5880884" y="2398753"/>
            <a:ext cx="1628064" cy="1418473"/>
          </a:xfrm>
          <a:custGeom>
            <a:avLst/>
            <a:gdLst>
              <a:gd name="T0" fmla="*/ 2147483647 w 1636"/>
              <a:gd name="T1" fmla="*/ 2147483647 h 1386"/>
              <a:gd name="T2" fmla="*/ 2147483647 w 1636"/>
              <a:gd name="T3" fmla="*/ 2147483647 h 1386"/>
              <a:gd name="T4" fmla="*/ 2147483647 w 1636"/>
              <a:gd name="T5" fmla="*/ 2147483647 h 1386"/>
              <a:gd name="T6" fmla="*/ 2147483647 w 1636"/>
              <a:gd name="T7" fmla="*/ 2147483647 h 1386"/>
              <a:gd name="T8" fmla="*/ 2147483647 w 1636"/>
              <a:gd name="T9" fmla="*/ 2147483647 h 1386"/>
              <a:gd name="T10" fmla="*/ 2147483647 w 1636"/>
              <a:gd name="T11" fmla="*/ 2147483647 h 1386"/>
              <a:gd name="T12" fmla="*/ 2147483647 w 1636"/>
              <a:gd name="T13" fmla="*/ 2147483647 h 1386"/>
              <a:gd name="T14" fmla="*/ 2147483647 w 1636"/>
              <a:gd name="T15" fmla="*/ 2147483647 h 1386"/>
              <a:gd name="T16" fmla="*/ 2147483647 w 1636"/>
              <a:gd name="T17" fmla="*/ 2147483647 h 1386"/>
              <a:gd name="T18" fmla="*/ 2147483647 w 1636"/>
              <a:gd name="T19" fmla="*/ 2147483647 h 1386"/>
              <a:gd name="T20" fmla="*/ 2147483647 w 1636"/>
              <a:gd name="T21" fmla="*/ 2147483647 h 1386"/>
              <a:gd name="T22" fmla="*/ 2147483647 w 1636"/>
              <a:gd name="T23" fmla="*/ 2147483647 h 1386"/>
              <a:gd name="T24" fmla="*/ 2147483647 w 1636"/>
              <a:gd name="T25" fmla="*/ 2147483647 h 1386"/>
              <a:gd name="T26" fmla="*/ 2147483647 w 1636"/>
              <a:gd name="T27" fmla="*/ 2147483647 h 1386"/>
              <a:gd name="T28" fmla="*/ 2147483647 w 1636"/>
              <a:gd name="T29" fmla="*/ 2147483647 h 1386"/>
              <a:gd name="T30" fmla="*/ 2147483647 w 1636"/>
              <a:gd name="T31" fmla="*/ 2147483647 h 1386"/>
              <a:gd name="T32" fmla="*/ 2147483647 w 1636"/>
              <a:gd name="T33" fmla="*/ 2147483647 h 1386"/>
              <a:gd name="T34" fmla="*/ 2147483647 w 1636"/>
              <a:gd name="T35" fmla="*/ 2147483647 h 1386"/>
              <a:gd name="T36" fmla="*/ 2147483647 w 1636"/>
              <a:gd name="T37" fmla="*/ 2147483647 h 1386"/>
              <a:gd name="T38" fmla="*/ 2147483647 w 1636"/>
              <a:gd name="T39" fmla="*/ 2147483647 h 1386"/>
              <a:gd name="T40" fmla="*/ 2147483647 w 1636"/>
              <a:gd name="T41" fmla="*/ 2147483647 h 1386"/>
              <a:gd name="T42" fmla="*/ 2147483647 w 1636"/>
              <a:gd name="T43" fmla="*/ 2147483647 h 1386"/>
              <a:gd name="T44" fmla="*/ 2147483647 w 1636"/>
              <a:gd name="T45" fmla="*/ 2147483647 h 1386"/>
              <a:gd name="T46" fmla="*/ 2147483647 w 1636"/>
              <a:gd name="T47" fmla="*/ 2147483647 h 1386"/>
              <a:gd name="T48" fmla="*/ 2147483647 w 1636"/>
              <a:gd name="T49" fmla="*/ 2147483647 h 1386"/>
              <a:gd name="T50" fmla="*/ 2147483647 w 1636"/>
              <a:gd name="T51" fmla="*/ 2147483647 h 1386"/>
              <a:gd name="T52" fmla="*/ 2147483647 w 1636"/>
              <a:gd name="T53" fmla="*/ 2147483647 h 1386"/>
              <a:gd name="T54" fmla="*/ 2147483647 w 1636"/>
              <a:gd name="T55" fmla="*/ 2147483647 h 1386"/>
              <a:gd name="T56" fmla="*/ 2147483647 w 1636"/>
              <a:gd name="T57" fmla="*/ 2147483647 h 1386"/>
              <a:gd name="T58" fmla="*/ 2147483647 w 1636"/>
              <a:gd name="T59" fmla="*/ 2147483647 h 1386"/>
              <a:gd name="T60" fmla="*/ 2147483647 w 1636"/>
              <a:gd name="T61" fmla="*/ 2147483647 h 1386"/>
              <a:gd name="T62" fmla="*/ 2147483647 w 1636"/>
              <a:gd name="T63" fmla="*/ 2147483647 h 1386"/>
              <a:gd name="T64" fmla="*/ 2147483647 w 1636"/>
              <a:gd name="T65" fmla="*/ 2147483647 h 1386"/>
              <a:gd name="T66" fmla="*/ 2147483647 w 1636"/>
              <a:gd name="T67" fmla="*/ 2147483647 h 1386"/>
              <a:gd name="T68" fmla="*/ 2147483647 w 1636"/>
              <a:gd name="T69" fmla="*/ 2147483647 h 1386"/>
              <a:gd name="T70" fmla="*/ 2147483647 w 1636"/>
              <a:gd name="T71" fmla="*/ 2147483647 h 1386"/>
              <a:gd name="T72" fmla="*/ 2147483647 w 1636"/>
              <a:gd name="T73" fmla="*/ 2147483647 h 1386"/>
              <a:gd name="T74" fmla="*/ 2147483647 w 1636"/>
              <a:gd name="T75" fmla="*/ 2147483647 h 1386"/>
              <a:gd name="T76" fmla="*/ 2147483647 w 1636"/>
              <a:gd name="T77" fmla="*/ 2147483647 h 1386"/>
              <a:gd name="T78" fmla="*/ 2147483647 w 1636"/>
              <a:gd name="T79" fmla="*/ 2147483647 h 1386"/>
              <a:gd name="T80" fmla="*/ 2147483647 w 1636"/>
              <a:gd name="T81" fmla="*/ 2147483647 h 1386"/>
              <a:gd name="T82" fmla="*/ 2147483647 w 1636"/>
              <a:gd name="T83" fmla="*/ 2147483647 h 1386"/>
              <a:gd name="T84" fmla="*/ 2147483647 w 1636"/>
              <a:gd name="T85" fmla="*/ 2147483647 h 1386"/>
              <a:gd name="T86" fmla="*/ 2147483647 w 1636"/>
              <a:gd name="T87" fmla="*/ 2147483647 h 1386"/>
              <a:gd name="T88" fmla="*/ 2147483647 w 1636"/>
              <a:gd name="T89" fmla="*/ 2147483647 h 1386"/>
              <a:gd name="T90" fmla="*/ 2147483647 w 1636"/>
              <a:gd name="T91" fmla="*/ 2147483647 h 1386"/>
              <a:gd name="T92" fmla="*/ 2147483647 w 1636"/>
              <a:gd name="T93" fmla="*/ 2147483647 h 1386"/>
              <a:gd name="T94" fmla="*/ 2147483647 w 1636"/>
              <a:gd name="T95" fmla="*/ 2147483647 h 1386"/>
              <a:gd name="T96" fmla="*/ 2147483647 w 1636"/>
              <a:gd name="T97" fmla="*/ 2147483647 h 1386"/>
              <a:gd name="T98" fmla="*/ 2147483647 w 1636"/>
              <a:gd name="T99" fmla="*/ 2147483647 h 1386"/>
              <a:gd name="T100" fmla="*/ 2147483647 w 1636"/>
              <a:gd name="T101" fmla="*/ 2147483647 h 1386"/>
              <a:gd name="T102" fmla="*/ 2147483647 w 1636"/>
              <a:gd name="T103" fmla="*/ 2147483647 h 1386"/>
              <a:gd name="T104" fmla="*/ 2147483647 w 1636"/>
              <a:gd name="T105" fmla="*/ 2147483647 h 1386"/>
              <a:gd name="T106" fmla="*/ 2147483647 w 1636"/>
              <a:gd name="T107" fmla="*/ 2147483647 h 1386"/>
              <a:gd name="T108" fmla="*/ 2147483647 w 1636"/>
              <a:gd name="T109" fmla="*/ 2147483647 h 1386"/>
              <a:gd name="T110" fmla="*/ 2147483647 w 1636"/>
              <a:gd name="T111" fmla="*/ 2147483647 h 138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0" t="0" r="r" b="b"/>
            <a:pathLst>
              <a:path w="1636" h="1386">
                <a:moveTo>
                  <a:pt x="184" y="918"/>
                </a:moveTo>
                <a:lnTo>
                  <a:pt x="184" y="918"/>
                </a:lnTo>
                <a:lnTo>
                  <a:pt x="192" y="912"/>
                </a:lnTo>
                <a:lnTo>
                  <a:pt x="198" y="906"/>
                </a:lnTo>
                <a:lnTo>
                  <a:pt x="204" y="900"/>
                </a:lnTo>
                <a:lnTo>
                  <a:pt x="208" y="894"/>
                </a:lnTo>
                <a:lnTo>
                  <a:pt x="212" y="882"/>
                </a:lnTo>
                <a:lnTo>
                  <a:pt x="214" y="868"/>
                </a:lnTo>
                <a:lnTo>
                  <a:pt x="212" y="850"/>
                </a:lnTo>
                <a:lnTo>
                  <a:pt x="214" y="834"/>
                </a:lnTo>
                <a:lnTo>
                  <a:pt x="216" y="820"/>
                </a:lnTo>
                <a:lnTo>
                  <a:pt x="220" y="812"/>
                </a:lnTo>
                <a:lnTo>
                  <a:pt x="224" y="806"/>
                </a:lnTo>
                <a:lnTo>
                  <a:pt x="232" y="800"/>
                </a:lnTo>
                <a:lnTo>
                  <a:pt x="240" y="794"/>
                </a:lnTo>
                <a:lnTo>
                  <a:pt x="250" y="788"/>
                </a:lnTo>
                <a:lnTo>
                  <a:pt x="260" y="786"/>
                </a:lnTo>
                <a:lnTo>
                  <a:pt x="270" y="786"/>
                </a:lnTo>
                <a:lnTo>
                  <a:pt x="282" y="786"/>
                </a:lnTo>
                <a:lnTo>
                  <a:pt x="292" y="790"/>
                </a:lnTo>
                <a:lnTo>
                  <a:pt x="302" y="794"/>
                </a:lnTo>
                <a:lnTo>
                  <a:pt x="324" y="808"/>
                </a:lnTo>
                <a:lnTo>
                  <a:pt x="344" y="824"/>
                </a:lnTo>
                <a:lnTo>
                  <a:pt x="360" y="842"/>
                </a:lnTo>
                <a:lnTo>
                  <a:pt x="374" y="860"/>
                </a:lnTo>
                <a:lnTo>
                  <a:pt x="384" y="876"/>
                </a:lnTo>
                <a:lnTo>
                  <a:pt x="396" y="898"/>
                </a:lnTo>
                <a:lnTo>
                  <a:pt x="406" y="924"/>
                </a:lnTo>
                <a:lnTo>
                  <a:pt x="412" y="954"/>
                </a:lnTo>
                <a:lnTo>
                  <a:pt x="414" y="968"/>
                </a:lnTo>
                <a:lnTo>
                  <a:pt x="414" y="982"/>
                </a:lnTo>
                <a:lnTo>
                  <a:pt x="414" y="1004"/>
                </a:lnTo>
                <a:lnTo>
                  <a:pt x="412" y="1014"/>
                </a:lnTo>
                <a:lnTo>
                  <a:pt x="408" y="1022"/>
                </a:lnTo>
                <a:lnTo>
                  <a:pt x="404" y="1032"/>
                </a:lnTo>
                <a:lnTo>
                  <a:pt x="398" y="1038"/>
                </a:lnTo>
                <a:lnTo>
                  <a:pt x="392" y="1046"/>
                </a:lnTo>
                <a:lnTo>
                  <a:pt x="384" y="1050"/>
                </a:lnTo>
                <a:lnTo>
                  <a:pt x="374" y="1056"/>
                </a:lnTo>
                <a:lnTo>
                  <a:pt x="364" y="1058"/>
                </a:lnTo>
                <a:lnTo>
                  <a:pt x="354" y="1058"/>
                </a:lnTo>
                <a:lnTo>
                  <a:pt x="346" y="1058"/>
                </a:lnTo>
                <a:lnTo>
                  <a:pt x="330" y="1052"/>
                </a:lnTo>
                <a:lnTo>
                  <a:pt x="316" y="1042"/>
                </a:lnTo>
                <a:lnTo>
                  <a:pt x="302" y="1034"/>
                </a:lnTo>
                <a:lnTo>
                  <a:pt x="286" y="1028"/>
                </a:lnTo>
                <a:lnTo>
                  <a:pt x="278" y="1028"/>
                </a:lnTo>
                <a:lnTo>
                  <a:pt x="268" y="1028"/>
                </a:lnTo>
                <a:lnTo>
                  <a:pt x="258" y="1032"/>
                </a:lnTo>
                <a:lnTo>
                  <a:pt x="248" y="1036"/>
                </a:lnTo>
                <a:lnTo>
                  <a:pt x="242" y="1042"/>
                </a:lnTo>
                <a:lnTo>
                  <a:pt x="238" y="1048"/>
                </a:lnTo>
                <a:lnTo>
                  <a:pt x="236" y="1058"/>
                </a:lnTo>
                <a:lnTo>
                  <a:pt x="234" y="1068"/>
                </a:lnTo>
                <a:lnTo>
                  <a:pt x="236" y="1086"/>
                </a:lnTo>
                <a:lnTo>
                  <a:pt x="240" y="1102"/>
                </a:lnTo>
                <a:lnTo>
                  <a:pt x="398" y="1378"/>
                </a:lnTo>
                <a:lnTo>
                  <a:pt x="402" y="1378"/>
                </a:lnTo>
                <a:lnTo>
                  <a:pt x="402" y="1380"/>
                </a:lnTo>
                <a:lnTo>
                  <a:pt x="400" y="1382"/>
                </a:lnTo>
                <a:lnTo>
                  <a:pt x="402" y="1386"/>
                </a:lnTo>
                <a:lnTo>
                  <a:pt x="664" y="1386"/>
                </a:lnTo>
                <a:lnTo>
                  <a:pt x="686" y="1380"/>
                </a:lnTo>
                <a:lnTo>
                  <a:pt x="708" y="1368"/>
                </a:lnTo>
                <a:lnTo>
                  <a:pt x="718" y="1362"/>
                </a:lnTo>
                <a:lnTo>
                  <a:pt x="726" y="1356"/>
                </a:lnTo>
                <a:lnTo>
                  <a:pt x="732" y="1346"/>
                </a:lnTo>
                <a:lnTo>
                  <a:pt x="734" y="1338"/>
                </a:lnTo>
                <a:lnTo>
                  <a:pt x="734" y="1326"/>
                </a:lnTo>
                <a:lnTo>
                  <a:pt x="730" y="1316"/>
                </a:lnTo>
                <a:lnTo>
                  <a:pt x="728" y="1308"/>
                </a:lnTo>
                <a:lnTo>
                  <a:pt x="722" y="1302"/>
                </a:lnTo>
                <a:lnTo>
                  <a:pt x="710" y="1290"/>
                </a:lnTo>
                <a:lnTo>
                  <a:pt x="694" y="1282"/>
                </a:lnTo>
                <a:lnTo>
                  <a:pt x="680" y="1274"/>
                </a:lnTo>
                <a:lnTo>
                  <a:pt x="668" y="1264"/>
                </a:lnTo>
                <a:lnTo>
                  <a:pt x="662" y="1256"/>
                </a:lnTo>
                <a:lnTo>
                  <a:pt x="658" y="1248"/>
                </a:lnTo>
                <a:lnTo>
                  <a:pt x="656" y="1240"/>
                </a:lnTo>
                <a:lnTo>
                  <a:pt x="654" y="1228"/>
                </a:lnTo>
                <a:lnTo>
                  <a:pt x="656" y="1216"/>
                </a:lnTo>
                <a:lnTo>
                  <a:pt x="658" y="1206"/>
                </a:lnTo>
                <a:lnTo>
                  <a:pt x="664" y="1198"/>
                </a:lnTo>
                <a:lnTo>
                  <a:pt x="670" y="1188"/>
                </a:lnTo>
                <a:lnTo>
                  <a:pt x="678" y="1180"/>
                </a:lnTo>
                <a:lnTo>
                  <a:pt x="688" y="1174"/>
                </a:lnTo>
                <a:lnTo>
                  <a:pt x="708" y="1162"/>
                </a:lnTo>
                <a:lnTo>
                  <a:pt x="732" y="1154"/>
                </a:lnTo>
                <a:lnTo>
                  <a:pt x="756" y="1148"/>
                </a:lnTo>
                <a:lnTo>
                  <a:pt x="780" y="1144"/>
                </a:lnTo>
                <a:lnTo>
                  <a:pt x="798" y="1144"/>
                </a:lnTo>
                <a:lnTo>
                  <a:pt x="818" y="1144"/>
                </a:lnTo>
                <a:lnTo>
                  <a:pt x="840" y="1148"/>
                </a:lnTo>
                <a:lnTo>
                  <a:pt x="864" y="1154"/>
                </a:lnTo>
                <a:lnTo>
                  <a:pt x="888" y="1162"/>
                </a:lnTo>
                <a:lnTo>
                  <a:pt x="910" y="1174"/>
                </a:lnTo>
                <a:lnTo>
                  <a:pt x="918" y="1180"/>
                </a:lnTo>
                <a:lnTo>
                  <a:pt x="926" y="1188"/>
                </a:lnTo>
                <a:lnTo>
                  <a:pt x="934" y="1198"/>
                </a:lnTo>
                <a:lnTo>
                  <a:pt x="938" y="1206"/>
                </a:lnTo>
                <a:lnTo>
                  <a:pt x="942" y="1216"/>
                </a:lnTo>
                <a:lnTo>
                  <a:pt x="942" y="1228"/>
                </a:lnTo>
                <a:lnTo>
                  <a:pt x="942" y="1240"/>
                </a:lnTo>
                <a:lnTo>
                  <a:pt x="938" y="1248"/>
                </a:lnTo>
                <a:lnTo>
                  <a:pt x="934" y="1256"/>
                </a:lnTo>
                <a:lnTo>
                  <a:pt x="930" y="1264"/>
                </a:lnTo>
                <a:lnTo>
                  <a:pt x="916" y="1274"/>
                </a:lnTo>
                <a:lnTo>
                  <a:pt x="902" y="1282"/>
                </a:lnTo>
                <a:lnTo>
                  <a:pt x="888" y="1290"/>
                </a:lnTo>
                <a:lnTo>
                  <a:pt x="874" y="1302"/>
                </a:lnTo>
                <a:lnTo>
                  <a:pt x="870" y="1308"/>
                </a:lnTo>
                <a:lnTo>
                  <a:pt x="866" y="1316"/>
                </a:lnTo>
                <a:lnTo>
                  <a:pt x="864" y="1326"/>
                </a:lnTo>
                <a:lnTo>
                  <a:pt x="862" y="1338"/>
                </a:lnTo>
                <a:lnTo>
                  <a:pt x="864" y="1346"/>
                </a:lnTo>
                <a:lnTo>
                  <a:pt x="870" y="1356"/>
                </a:lnTo>
                <a:lnTo>
                  <a:pt x="878" y="1362"/>
                </a:lnTo>
                <a:lnTo>
                  <a:pt x="888" y="1368"/>
                </a:lnTo>
                <a:lnTo>
                  <a:pt x="912" y="1380"/>
                </a:lnTo>
                <a:lnTo>
                  <a:pt x="934" y="1386"/>
                </a:lnTo>
                <a:lnTo>
                  <a:pt x="1194" y="1386"/>
                </a:lnTo>
                <a:lnTo>
                  <a:pt x="1198" y="1380"/>
                </a:lnTo>
                <a:lnTo>
                  <a:pt x="1198" y="1378"/>
                </a:lnTo>
                <a:lnTo>
                  <a:pt x="1202" y="1378"/>
                </a:lnTo>
                <a:lnTo>
                  <a:pt x="1204" y="1372"/>
                </a:lnTo>
                <a:lnTo>
                  <a:pt x="1240" y="1310"/>
                </a:lnTo>
                <a:lnTo>
                  <a:pt x="1340" y="1138"/>
                </a:lnTo>
                <a:lnTo>
                  <a:pt x="1356" y="1124"/>
                </a:lnTo>
                <a:lnTo>
                  <a:pt x="1376" y="1112"/>
                </a:lnTo>
                <a:lnTo>
                  <a:pt x="1384" y="1108"/>
                </a:lnTo>
                <a:lnTo>
                  <a:pt x="1394" y="1104"/>
                </a:lnTo>
                <a:lnTo>
                  <a:pt x="1402" y="1104"/>
                </a:lnTo>
                <a:lnTo>
                  <a:pt x="1410" y="1108"/>
                </a:lnTo>
                <a:lnTo>
                  <a:pt x="1420" y="1114"/>
                </a:lnTo>
                <a:lnTo>
                  <a:pt x="1426" y="1122"/>
                </a:lnTo>
                <a:lnTo>
                  <a:pt x="1432" y="1128"/>
                </a:lnTo>
                <a:lnTo>
                  <a:pt x="1436" y="1136"/>
                </a:lnTo>
                <a:lnTo>
                  <a:pt x="1438" y="1152"/>
                </a:lnTo>
                <a:lnTo>
                  <a:pt x="1438" y="1170"/>
                </a:lnTo>
                <a:lnTo>
                  <a:pt x="1438" y="1186"/>
                </a:lnTo>
                <a:lnTo>
                  <a:pt x="1440" y="1202"/>
                </a:lnTo>
                <a:lnTo>
                  <a:pt x="1444" y="1210"/>
                </a:lnTo>
                <a:lnTo>
                  <a:pt x="1448" y="1218"/>
                </a:lnTo>
                <a:lnTo>
                  <a:pt x="1456" y="1226"/>
                </a:lnTo>
                <a:lnTo>
                  <a:pt x="1466" y="1232"/>
                </a:lnTo>
                <a:lnTo>
                  <a:pt x="1476" y="1236"/>
                </a:lnTo>
                <a:lnTo>
                  <a:pt x="1486" y="1240"/>
                </a:lnTo>
                <a:lnTo>
                  <a:pt x="1496" y="1240"/>
                </a:lnTo>
                <a:lnTo>
                  <a:pt x="1506" y="1238"/>
                </a:lnTo>
                <a:lnTo>
                  <a:pt x="1518" y="1234"/>
                </a:lnTo>
                <a:lnTo>
                  <a:pt x="1528" y="1230"/>
                </a:lnTo>
                <a:lnTo>
                  <a:pt x="1550" y="1218"/>
                </a:lnTo>
                <a:lnTo>
                  <a:pt x="1568" y="1202"/>
                </a:lnTo>
                <a:lnTo>
                  <a:pt x="1586" y="1184"/>
                </a:lnTo>
                <a:lnTo>
                  <a:pt x="1600" y="1166"/>
                </a:lnTo>
                <a:lnTo>
                  <a:pt x="1610" y="1150"/>
                </a:lnTo>
                <a:lnTo>
                  <a:pt x="1618" y="1132"/>
                </a:lnTo>
                <a:lnTo>
                  <a:pt x="1628" y="1112"/>
                </a:lnTo>
                <a:lnTo>
                  <a:pt x="1632" y="1094"/>
                </a:lnTo>
                <a:lnTo>
                  <a:pt x="1636" y="1076"/>
                </a:lnTo>
                <a:lnTo>
                  <a:pt x="1636" y="1060"/>
                </a:lnTo>
                <a:lnTo>
                  <a:pt x="1636" y="1042"/>
                </a:lnTo>
                <a:lnTo>
                  <a:pt x="1634" y="1026"/>
                </a:lnTo>
                <a:lnTo>
                  <a:pt x="1628" y="1012"/>
                </a:lnTo>
                <a:lnTo>
                  <a:pt x="1618" y="1000"/>
                </a:lnTo>
                <a:lnTo>
                  <a:pt x="1606" y="990"/>
                </a:lnTo>
                <a:lnTo>
                  <a:pt x="1596" y="986"/>
                </a:lnTo>
                <a:lnTo>
                  <a:pt x="1586" y="984"/>
                </a:lnTo>
                <a:lnTo>
                  <a:pt x="1578" y="982"/>
                </a:lnTo>
                <a:lnTo>
                  <a:pt x="1570" y="984"/>
                </a:lnTo>
                <a:lnTo>
                  <a:pt x="1554" y="990"/>
                </a:lnTo>
                <a:lnTo>
                  <a:pt x="1540" y="998"/>
                </a:lnTo>
                <a:lnTo>
                  <a:pt x="1524" y="1006"/>
                </a:lnTo>
                <a:lnTo>
                  <a:pt x="1510" y="1012"/>
                </a:lnTo>
                <a:lnTo>
                  <a:pt x="1500" y="1014"/>
                </a:lnTo>
                <a:lnTo>
                  <a:pt x="1492" y="1012"/>
                </a:lnTo>
                <a:lnTo>
                  <a:pt x="1482" y="1010"/>
                </a:lnTo>
                <a:lnTo>
                  <a:pt x="1472" y="1004"/>
                </a:lnTo>
                <a:lnTo>
                  <a:pt x="1464" y="1000"/>
                </a:lnTo>
                <a:lnTo>
                  <a:pt x="1460" y="992"/>
                </a:lnTo>
                <a:lnTo>
                  <a:pt x="1458" y="982"/>
                </a:lnTo>
                <a:lnTo>
                  <a:pt x="1458" y="972"/>
                </a:lnTo>
                <a:lnTo>
                  <a:pt x="1458" y="950"/>
                </a:lnTo>
                <a:lnTo>
                  <a:pt x="1462" y="928"/>
                </a:lnTo>
                <a:lnTo>
                  <a:pt x="1464" y="926"/>
                </a:lnTo>
                <a:lnTo>
                  <a:pt x="1466" y="920"/>
                </a:lnTo>
                <a:lnTo>
                  <a:pt x="1598" y="692"/>
                </a:lnTo>
                <a:lnTo>
                  <a:pt x="1582" y="668"/>
                </a:lnTo>
                <a:lnTo>
                  <a:pt x="1584" y="668"/>
                </a:lnTo>
                <a:lnTo>
                  <a:pt x="1198" y="0"/>
                </a:lnTo>
                <a:lnTo>
                  <a:pt x="398" y="0"/>
                </a:lnTo>
                <a:lnTo>
                  <a:pt x="322" y="132"/>
                </a:lnTo>
                <a:lnTo>
                  <a:pt x="0" y="690"/>
                </a:lnTo>
                <a:lnTo>
                  <a:pt x="116" y="888"/>
                </a:lnTo>
                <a:lnTo>
                  <a:pt x="132" y="902"/>
                </a:lnTo>
                <a:lnTo>
                  <a:pt x="150" y="914"/>
                </a:lnTo>
                <a:lnTo>
                  <a:pt x="160" y="918"/>
                </a:lnTo>
                <a:lnTo>
                  <a:pt x="168" y="920"/>
                </a:lnTo>
                <a:lnTo>
                  <a:pt x="176" y="920"/>
                </a:lnTo>
                <a:lnTo>
                  <a:pt x="184" y="918"/>
                </a:lnTo>
                <a:close/>
              </a:path>
            </a:pathLst>
          </a:custGeom>
          <a:solidFill>
            <a:srgbClr val="FFAE85"/>
          </a:solidFill>
          <a:ln w="28575" cap="flat" cmpd="sng">
            <a:solidFill>
              <a:srgbClr val="5F5F5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GB" sz="180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xmlns="" id="{A9C4C3E9-3E60-46F7-A388-BF505495B902}"/>
              </a:ext>
            </a:extLst>
          </p:cNvPr>
          <p:cNvSpPr>
            <a:spLocks/>
          </p:cNvSpPr>
          <p:nvPr/>
        </p:nvSpPr>
        <p:spPr bwMode="auto">
          <a:xfrm>
            <a:off x="4692072" y="3097256"/>
            <a:ext cx="1602943" cy="1423424"/>
          </a:xfrm>
          <a:custGeom>
            <a:avLst/>
            <a:gdLst>
              <a:gd name="T0" fmla="*/ 2147483647 w 1612"/>
              <a:gd name="T1" fmla="*/ 2147483647 h 1386"/>
              <a:gd name="T2" fmla="*/ 2147483647 w 1612"/>
              <a:gd name="T3" fmla="*/ 2147483647 h 1386"/>
              <a:gd name="T4" fmla="*/ 2147483647 w 1612"/>
              <a:gd name="T5" fmla="*/ 2147483647 h 1386"/>
              <a:gd name="T6" fmla="*/ 2147483647 w 1612"/>
              <a:gd name="T7" fmla="*/ 2147483647 h 1386"/>
              <a:gd name="T8" fmla="*/ 2147483647 w 1612"/>
              <a:gd name="T9" fmla="*/ 2147483647 h 1386"/>
              <a:gd name="T10" fmla="*/ 2147483647 w 1612"/>
              <a:gd name="T11" fmla="*/ 2147483647 h 1386"/>
              <a:gd name="T12" fmla="*/ 2147483647 w 1612"/>
              <a:gd name="T13" fmla="*/ 2147483647 h 1386"/>
              <a:gd name="T14" fmla="*/ 2147483647 w 1612"/>
              <a:gd name="T15" fmla="*/ 2147483647 h 1386"/>
              <a:gd name="T16" fmla="*/ 2147483647 w 1612"/>
              <a:gd name="T17" fmla="*/ 2147483647 h 1386"/>
              <a:gd name="T18" fmla="*/ 2147483647 w 1612"/>
              <a:gd name="T19" fmla="*/ 2147483647 h 1386"/>
              <a:gd name="T20" fmla="*/ 2147483647 w 1612"/>
              <a:gd name="T21" fmla="*/ 2147483647 h 1386"/>
              <a:gd name="T22" fmla="*/ 2147483647 w 1612"/>
              <a:gd name="T23" fmla="*/ 2147483647 h 1386"/>
              <a:gd name="T24" fmla="*/ 2147483647 w 1612"/>
              <a:gd name="T25" fmla="*/ 2147483647 h 1386"/>
              <a:gd name="T26" fmla="*/ 2147483647 w 1612"/>
              <a:gd name="T27" fmla="*/ 2147483647 h 1386"/>
              <a:gd name="T28" fmla="*/ 2147483647 w 1612"/>
              <a:gd name="T29" fmla="*/ 2147483647 h 1386"/>
              <a:gd name="T30" fmla="*/ 2147483647 w 1612"/>
              <a:gd name="T31" fmla="*/ 2147483647 h 1386"/>
              <a:gd name="T32" fmla="*/ 2147483647 w 1612"/>
              <a:gd name="T33" fmla="*/ 2147483647 h 1386"/>
              <a:gd name="T34" fmla="*/ 2147483647 w 1612"/>
              <a:gd name="T35" fmla="*/ 2147483647 h 1386"/>
              <a:gd name="T36" fmla="*/ 2147483647 w 1612"/>
              <a:gd name="T37" fmla="*/ 2147483647 h 1386"/>
              <a:gd name="T38" fmla="*/ 2147483647 w 1612"/>
              <a:gd name="T39" fmla="*/ 2147483647 h 1386"/>
              <a:gd name="T40" fmla="*/ 2147483647 w 1612"/>
              <a:gd name="T41" fmla="*/ 2147483647 h 1386"/>
              <a:gd name="T42" fmla="*/ 2147483647 w 1612"/>
              <a:gd name="T43" fmla="*/ 2147483647 h 1386"/>
              <a:gd name="T44" fmla="*/ 2147483647 w 1612"/>
              <a:gd name="T45" fmla="*/ 2147483647 h 1386"/>
              <a:gd name="T46" fmla="*/ 2147483647 w 1612"/>
              <a:gd name="T47" fmla="*/ 2147483647 h 1386"/>
              <a:gd name="T48" fmla="*/ 2147483647 w 1612"/>
              <a:gd name="T49" fmla="*/ 2147483647 h 1386"/>
              <a:gd name="T50" fmla="*/ 2147483647 w 1612"/>
              <a:gd name="T51" fmla="*/ 2147483647 h 1386"/>
              <a:gd name="T52" fmla="*/ 2147483647 w 1612"/>
              <a:gd name="T53" fmla="*/ 2147483647 h 1386"/>
              <a:gd name="T54" fmla="*/ 2147483647 w 1612"/>
              <a:gd name="T55" fmla="*/ 2147483647 h 1386"/>
              <a:gd name="T56" fmla="*/ 2147483647 w 1612"/>
              <a:gd name="T57" fmla="*/ 2147483647 h 1386"/>
              <a:gd name="T58" fmla="*/ 2147483647 w 1612"/>
              <a:gd name="T59" fmla="*/ 2147483647 h 1386"/>
              <a:gd name="T60" fmla="*/ 2147483647 w 1612"/>
              <a:gd name="T61" fmla="*/ 2147483647 h 1386"/>
              <a:gd name="T62" fmla="*/ 2147483647 w 1612"/>
              <a:gd name="T63" fmla="*/ 2147483647 h 1386"/>
              <a:gd name="T64" fmla="*/ 2147483647 w 1612"/>
              <a:gd name="T65" fmla="*/ 2147483647 h 1386"/>
              <a:gd name="T66" fmla="*/ 2147483647 w 1612"/>
              <a:gd name="T67" fmla="*/ 2147483647 h 1386"/>
              <a:gd name="T68" fmla="*/ 2147483647 w 1612"/>
              <a:gd name="T69" fmla="*/ 2147483647 h 1386"/>
              <a:gd name="T70" fmla="*/ 2147483647 w 1612"/>
              <a:gd name="T71" fmla="*/ 2147483647 h 1386"/>
              <a:gd name="T72" fmla="*/ 2147483647 w 1612"/>
              <a:gd name="T73" fmla="*/ 2147483647 h 1386"/>
              <a:gd name="T74" fmla="*/ 2147483647 w 1612"/>
              <a:gd name="T75" fmla="*/ 2147483647 h 1386"/>
              <a:gd name="T76" fmla="*/ 2147483647 w 1612"/>
              <a:gd name="T77" fmla="*/ 2147483647 h 1386"/>
              <a:gd name="T78" fmla="*/ 2147483647 w 1612"/>
              <a:gd name="T79" fmla="*/ 2147483647 h 1386"/>
              <a:gd name="T80" fmla="*/ 2147483647 w 1612"/>
              <a:gd name="T81" fmla="*/ 2147483647 h 1386"/>
              <a:gd name="T82" fmla="*/ 2147483647 w 1612"/>
              <a:gd name="T83" fmla="*/ 2147483647 h 1386"/>
              <a:gd name="T84" fmla="*/ 2147483647 w 1612"/>
              <a:gd name="T85" fmla="*/ 2147483647 h 1386"/>
              <a:gd name="T86" fmla="*/ 2147483647 w 1612"/>
              <a:gd name="T87" fmla="*/ 2147483647 h 1386"/>
              <a:gd name="T88" fmla="*/ 2147483647 w 1612"/>
              <a:gd name="T89" fmla="*/ 2147483647 h 1386"/>
              <a:gd name="T90" fmla="*/ 2147483647 w 1612"/>
              <a:gd name="T91" fmla="*/ 2147483647 h 1386"/>
              <a:gd name="T92" fmla="*/ 2147483647 w 1612"/>
              <a:gd name="T93" fmla="*/ 2147483647 h 1386"/>
              <a:gd name="T94" fmla="*/ 2147483647 w 1612"/>
              <a:gd name="T95" fmla="*/ 2147483647 h 1386"/>
              <a:gd name="T96" fmla="*/ 2147483647 w 1612"/>
              <a:gd name="T97" fmla="*/ 2147483647 h 1386"/>
              <a:gd name="T98" fmla="*/ 2147483647 w 1612"/>
              <a:gd name="T99" fmla="*/ 2147483647 h 1386"/>
              <a:gd name="T100" fmla="*/ 2147483647 w 1612"/>
              <a:gd name="T101" fmla="*/ 2147483647 h 1386"/>
              <a:gd name="T102" fmla="*/ 2147483647 w 1612"/>
              <a:gd name="T103" fmla="*/ 2147483647 h 1386"/>
              <a:gd name="T104" fmla="*/ 2147483647 w 1612"/>
              <a:gd name="T105" fmla="*/ 2147483647 h 1386"/>
              <a:gd name="T106" fmla="*/ 2147483647 w 1612"/>
              <a:gd name="T107" fmla="*/ 2147483647 h 1386"/>
              <a:gd name="T108" fmla="*/ 2147483647 w 1612"/>
              <a:gd name="T109" fmla="*/ 2147483647 h 1386"/>
              <a:gd name="T110" fmla="*/ 2147483647 w 1612"/>
              <a:gd name="T111" fmla="*/ 2147483647 h 1386"/>
              <a:gd name="T112" fmla="*/ 2147483647 w 1612"/>
              <a:gd name="T113" fmla="*/ 2147483647 h 1386"/>
              <a:gd name="T114" fmla="*/ 2147483647 w 1612"/>
              <a:gd name="T115" fmla="*/ 2147483647 h 1386"/>
              <a:gd name="T116" fmla="*/ 2147483647 w 1612"/>
              <a:gd name="T117" fmla="*/ 2147483647 h 1386"/>
              <a:gd name="T118" fmla="*/ 2147483647 w 1612"/>
              <a:gd name="T119" fmla="*/ 0 h 138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0" t="0" r="r" b="b"/>
            <a:pathLst>
              <a:path w="1612" h="1386">
                <a:moveTo>
                  <a:pt x="674" y="1382"/>
                </a:moveTo>
                <a:lnTo>
                  <a:pt x="674" y="1382"/>
                </a:lnTo>
                <a:lnTo>
                  <a:pt x="670" y="1382"/>
                </a:lnTo>
                <a:lnTo>
                  <a:pt x="694" y="1382"/>
                </a:lnTo>
                <a:lnTo>
                  <a:pt x="706" y="1378"/>
                </a:lnTo>
                <a:lnTo>
                  <a:pt x="708" y="1378"/>
                </a:lnTo>
                <a:lnTo>
                  <a:pt x="710" y="1376"/>
                </a:lnTo>
                <a:lnTo>
                  <a:pt x="712" y="1374"/>
                </a:lnTo>
                <a:lnTo>
                  <a:pt x="714" y="1374"/>
                </a:lnTo>
                <a:lnTo>
                  <a:pt x="716" y="1372"/>
                </a:lnTo>
                <a:lnTo>
                  <a:pt x="718" y="1372"/>
                </a:lnTo>
                <a:lnTo>
                  <a:pt x="720" y="1370"/>
                </a:lnTo>
                <a:lnTo>
                  <a:pt x="722" y="1368"/>
                </a:lnTo>
                <a:lnTo>
                  <a:pt x="724" y="1368"/>
                </a:lnTo>
                <a:lnTo>
                  <a:pt x="726" y="1366"/>
                </a:lnTo>
                <a:lnTo>
                  <a:pt x="730" y="1364"/>
                </a:lnTo>
                <a:lnTo>
                  <a:pt x="730" y="1362"/>
                </a:lnTo>
                <a:lnTo>
                  <a:pt x="732" y="1360"/>
                </a:lnTo>
                <a:lnTo>
                  <a:pt x="734" y="1360"/>
                </a:lnTo>
                <a:lnTo>
                  <a:pt x="734" y="1358"/>
                </a:lnTo>
                <a:lnTo>
                  <a:pt x="736" y="1356"/>
                </a:lnTo>
                <a:lnTo>
                  <a:pt x="736" y="1354"/>
                </a:lnTo>
                <a:lnTo>
                  <a:pt x="738" y="1354"/>
                </a:lnTo>
                <a:lnTo>
                  <a:pt x="738" y="1352"/>
                </a:lnTo>
                <a:lnTo>
                  <a:pt x="740" y="1350"/>
                </a:lnTo>
                <a:lnTo>
                  <a:pt x="740" y="1348"/>
                </a:lnTo>
                <a:lnTo>
                  <a:pt x="740" y="1346"/>
                </a:lnTo>
                <a:lnTo>
                  <a:pt x="740" y="1342"/>
                </a:lnTo>
                <a:lnTo>
                  <a:pt x="740" y="1330"/>
                </a:lnTo>
                <a:lnTo>
                  <a:pt x="736" y="1320"/>
                </a:lnTo>
                <a:lnTo>
                  <a:pt x="734" y="1312"/>
                </a:lnTo>
                <a:lnTo>
                  <a:pt x="728" y="1306"/>
                </a:lnTo>
                <a:lnTo>
                  <a:pt x="716" y="1296"/>
                </a:lnTo>
                <a:lnTo>
                  <a:pt x="700" y="1286"/>
                </a:lnTo>
                <a:lnTo>
                  <a:pt x="686" y="1278"/>
                </a:lnTo>
                <a:lnTo>
                  <a:pt x="674" y="1268"/>
                </a:lnTo>
                <a:lnTo>
                  <a:pt x="668" y="1262"/>
                </a:lnTo>
                <a:lnTo>
                  <a:pt x="664" y="1254"/>
                </a:lnTo>
                <a:lnTo>
                  <a:pt x="662" y="1244"/>
                </a:lnTo>
                <a:lnTo>
                  <a:pt x="660" y="1232"/>
                </a:lnTo>
                <a:lnTo>
                  <a:pt x="662" y="1222"/>
                </a:lnTo>
                <a:lnTo>
                  <a:pt x="664" y="1212"/>
                </a:lnTo>
                <a:lnTo>
                  <a:pt x="670" y="1202"/>
                </a:lnTo>
                <a:lnTo>
                  <a:pt x="676" y="1194"/>
                </a:lnTo>
                <a:lnTo>
                  <a:pt x="684" y="1186"/>
                </a:lnTo>
                <a:lnTo>
                  <a:pt x="694" y="1178"/>
                </a:lnTo>
                <a:lnTo>
                  <a:pt x="714" y="1166"/>
                </a:lnTo>
                <a:lnTo>
                  <a:pt x="738" y="1158"/>
                </a:lnTo>
                <a:lnTo>
                  <a:pt x="762" y="1152"/>
                </a:lnTo>
                <a:lnTo>
                  <a:pt x="786" y="1150"/>
                </a:lnTo>
                <a:lnTo>
                  <a:pt x="804" y="1148"/>
                </a:lnTo>
                <a:lnTo>
                  <a:pt x="824" y="1150"/>
                </a:lnTo>
                <a:lnTo>
                  <a:pt x="846" y="1152"/>
                </a:lnTo>
                <a:lnTo>
                  <a:pt x="870" y="1158"/>
                </a:lnTo>
                <a:lnTo>
                  <a:pt x="894" y="1166"/>
                </a:lnTo>
                <a:lnTo>
                  <a:pt x="916" y="1178"/>
                </a:lnTo>
                <a:lnTo>
                  <a:pt x="924" y="1186"/>
                </a:lnTo>
                <a:lnTo>
                  <a:pt x="932" y="1194"/>
                </a:lnTo>
                <a:lnTo>
                  <a:pt x="940" y="1202"/>
                </a:lnTo>
                <a:lnTo>
                  <a:pt x="944" y="1212"/>
                </a:lnTo>
                <a:lnTo>
                  <a:pt x="948" y="1222"/>
                </a:lnTo>
                <a:lnTo>
                  <a:pt x="948" y="1232"/>
                </a:lnTo>
                <a:lnTo>
                  <a:pt x="948" y="1244"/>
                </a:lnTo>
                <a:lnTo>
                  <a:pt x="944" y="1254"/>
                </a:lnTo>
                <a:lnTo>
                  <a:pt x="940" y="1262"/>
                </a:lnTo>
                <a:lnTo>
                  <a:pt x="936" y="1268"/>
                </a:lnTo>
                <a:lnTo>
                  <a:pt x="922" y="1278"/>
                </a:lnTo>
                <a:lnTo>
                  <a:pt x="908" y="1286"/>
                </a:lnTo>
                <a:lnTo>
                  <a:pt x="894" y="1296"/>
                </a:lnTo>
                <a:lnTo>
                  <a:pt x="880" y="1306"/>
                </a:lnTo>
                <a:lnTo>
                  <a:pt x="876" y="1312"/>
                </a:lnTo>
                <a:lnTo>
                  <a:pt x="872" y="1320"/>
                </a:lnTo>
                <a:lnTo>
                  <a:pt x="870" y="1330"/>
                </a:lnTo>
                <a:lnTo>
                  <a:pt x="868" y="1342"/>
                </a:lnTo>
                <a:lnTo>
                  <a:pt x="868" y="1346"/>
                </a:lnTo>
                <a:lnTo>
                  <a:pt x="868" y="1348"/>
                </a:lnTo>
                <a:lnTo>
                  <a:pt x="870" y="1350"/>
                </a:lnTo>
                <a:lnTo>
                  <a:pt x="870" y="1352"/>
                </a:lnTo>
                <a:lnTo>
                  <a:pt x="872" y="1354"/>
                </a:lnTo>
                <a:lnTo>
                  <a:pt x="874" y="1356"/>
                </a:lnTo>
                <a:lnTo>
                  <a:pt x="874" y="1358"/>
                </a:lnTo>
                <a:lnTo>
                  <a:pt x="876" y="1360"/>
                </a:lnTo>
                <a:lnTo>
                  <a:pt x="878" y="1362"/>
                </a:lnTo>
                <a:lnTo>
                  <a:pt x="880" y="1364"/>
                </a:lnTo>
                <a:lnTo>
                  <a:pt x="882" y="1366"/>
                </a:lnTo>
                <a:lnTo>
                  <a:pt x="884" y="1368"/>
                </a:lnTo>
                <a:lnTo>
                  <a:pt x="886" y="1368"/>
                </a:lnTo>
                <a:lnTo>
                  <a:pt x="888" y="1370"/>
                </a:lnTo>
                <a:lnTo>
                  <a:pt x="890" y="1372"/>
                </a:lnTo>
                <a:lnTo>
                  <a:pt x="892" y="1372"/>
                </a:lnTo>
                <a:lnTo>
                  <a:pt x="894" y="1374"/>
                </a:lnTo>
                <a:lnTo>
                  <a:pt x="896" y="1374"/>
                </a:lnTo>
                <a:lnTo>
                  <a:pt x="898" y="1376"/>
                </a:lnTo>
                <a:lnTo>
                  <a:pt x="902" y="1378"/>
                </a:lnTo>
                <a:lnTo>
                  <a:pt x="914" y="1382"/>
                </a:lnTo>
                <a:lnTo>
                  <a:pt x="940" y="1382"/>
                </a:lnTo>
                <a:lnTo>
                  <a:pt x="934" y="1382"/>
                </a:lnTo>
                <a:lnTo>
                  <a:pt x="1198" y="1386"/>
                </a:lnTo>
                <a:lnTo>
                  <a:pt x="1322" y="1172"/>
                </a:lnTo>
                <a:lnTo>
                  <a:pt x="1326" y="1150"/>
                </a:lnTo>
                <a:lnTo>
                  <a:pt x="1330" y="1126"/>
                </a:lnTo>
                <a:lnTo>
                  <a:pt x="1328" y="1114"/>
                </a:lnTo>
                <a:lnTo>
                  <a:pt x="1326" y="1104"/>
                </a:lnTo>
                <a:lnTo>
                  <a:pt x="1322" y="1094"/>
                </a:lnTo>
                <a:lnTo>
                  <a:pt x="1316" y="1088"/>
                </a:lnTo>
                <a:lnTo>
                  <a:pt x="1304" y="1084"/>
                </a:lnTo>
                <a:lnTo>
                  <a:pt x="1294" y="1080"/>
                </a:lnTo>
                <a:lnTo>
                  <a:pt x="1286" y="1080"/>
                </a:lnTo>
                <a:lnTo>
                  <a:pt x="1278" y="1082"/>
                </a:lnTo>
                <a:lnTo>
                  <a:pt x="1262" y="1086"/>
                </a:lnTo>
                <a:lnTo>
                  <a:pt x="1248" y="1096"/>
                </a:lnTo>
                <a:lnTo>
                  <a:pt x="1232" y="1104"/>
                </a:lnTo>
                <a:lnTo>
                  <a:pt x="1218" y="1110"/>
                </a:lnTo>
                <a:lnTo>
                  <a:pt x="1208" y="1110"/>
                </a:lnTo>
                <a:lnTo>
                  <a:pt x="1200" y="1110"/>
                </a:lnTo>
                <a:lnTo>
                  <a:pt x="1190" y="1108"/>
                </a:lnTo>
                <a:lnTo>
                  <a:pt x="1180" y="1102"/>
                </a:lnTo>
                <a:lnTo>
                  <a:pt x="1170" y="1096"/>
                </a:lnTo>
                <a:lnTo>
                  <a:pt x="1164" y="1088"/>
                </a:lnTo>
                <a:lnTo>
                  <a:pt x="1158" y="1080"/>
                </a:lnTo>
                <a:lnTo>
                  <a:pt x="1154" y="1070"/>
                </a:lnTo>
                <a:lnTo>
                  <a:pt x="1152" y="1060"/>
                </a:lnTo>
                <a:lnTo>
                  <a:pt x="1150" y="1048"/>
                </a:lnTo>
                <a:lnTo>
                  <a:pt x="1150" y="1024"/>
                </a:lnTo>
                <a:lnTo>
                  <a:pt x="1154" y="998"/>
                </a:lnTo>
                <a:lnTo>
                  <a:pt x="1162" y="974"/>
                </a:lnTo>
                <a:lnTo>
                  <a:pt x="1170" y="954"/>
                </a:lnTo>
                <a:lnTo>
                  <a:pt x="1180" y="936"/>
                </a:lnTo>
                <a:lnTo>
                  <a:pt x="1190" y="920"/>
                </a:lnTo>
                <a:lnTo>
                  <a:pt x="1204" y="902"/>
                </a:lnTo>
                <a:lnTo>
                  <a:pt x="1220" y="884"/>
                </a:lnTo>
                <a:lnTo>
                  <a:pt x="1240" y="868"/>
                </a:lnTo>
                <a:lnTo>
                  <a:pt x="1260" y="856"/>
                </a:lnTo>
                <a:lnTo>
                  <a:pt x="1272" y="850"/>
                </a:lnTo>
                <a:lnTo>
                  <a:pt x="1282" y="848"/>
                </a:lnTo>
                <a:lnTo>
                  <a:pt x="1292" y="846"/>
                </a:lnTo>
                <a:lnTo>
                  <a:pt x="1304" y="846"/>
                </a:lnTo>
                <a:lnTo>
                  <a:pt x="1314" y="848"/>
                </a:lnTo>
                <a:lnTo>
                  <a:pt x="1324" y="854"/>
                </a:lnTo>
                <a:lnTo>
                  <a:pt x="1334" y="860"/>
                </a:lnTo>
                <a:lnTo>
                  <a:pt x="1340" y="868"/>
                </a:lnTo>
                <a:lnTo>
                  <a:pt x="1346" y="874"/>
                </a:lnTo>
                <a:lnTo>
                  <a:pt x="1348" y="882"/>
                </a:lnTo>
                <a:lnTo>
                  <a:pt x="1350" y="900"/>
                </a:lnTo>
                <a:lnTo>
                  <a:pt x="1350" y="916"/>
                </a:lnTo>
                <a:lnTo>
                  <a:pt x="1350" y="932"/>
                </a:lnTo>
                <a:lnTo>
                  <a:pt x="1354" y="948"/>
                </a:lnTo>
                <a:lnTo>
                  <a:pt x="1358" y="956"/>
                </a:lnTo>
                <a:lnTo>
                  <a:pt x="1362" y="964"/>
                </a:lnTo>
                <a:lnTo>
                  <a:pt x="1370" y="972"/>
                </a:lnTo>
                <a:lnTo>
                  <a:pt x="1380" y="978"/>
                </a:lnTo>
                <a:lnTo>
                  <a:pt x="1388" y="980"/>
                </a:lnTo>
                <a:lnTo>
                  <a:pt x="1398" y="980"/>
                </a:lnTo>
                <a:lnTo>
                  <a:pt x="1408" y="976"/>
                </a:lnTo>
                <a:lnTo>
                  <a:pt x="1418" y="972"/>
                </a:lnTo>
                <a:lnTo>
                  <a:pt x="1438" y="958"/>
                </a:lnTo>
                <a:lnTo>
                  <a:pt x="1456" y="942"/>
                </a:lnTo>
                <a:lnTo>
                  <a:pt x="1598" y="696"/>
                </a:lnTo>
                <a:lnTo>
                  <a:pt x="1436" y="418"/>
                </a:lnTo>
                <a:lnTo>
                  <a:pt x="1434" y="400"/>
                </a:lnTo>
                <a:lnTo>
                  <a:pt x="1432" y="382"/>
                </a:lnTo>
                <a:lnTo>
                  <a:pt x="1432" y="370"/>
                </a:lnTo>
                <a:lnTo>
                  <a:pt x="1434" y="358"/>
                </a:lnTo>
                <a:lnTo>
                  <a:pt x="1440" y="348"/>
                </a:lnTo>
                <a:lnTo>
                  <a:pt x="1446" y="342"/>
                </a:lnTo>
                <a:lnTo>
                  <a:pt x="1456" y="338"/>
                </a:lnTo>
                <a:lnTo>
                  <a:pt x="1466" y="334"/>
                </a:lnTo>
                <a:lnTo>
                  <a:pt x="1476" y="334"/>
                </a:lnTo>
                <a:lnTo>
                  <a:pt x="1484" y="334"/>
                </a:lnTo>
                <a:lnTo>
                  <a:pt x="1500" y="340"/>
                </a:lnTo>
                <a:lnTo>
                  <a:pt x="1514" y="348"/>
                </a:lnTo>
                <a:lnTo>
                  <a:pt x="1528" y="358"/>
                </a:lnTo>
                <a:lnTo>
                  <a:pt x="1544" y="364"/>
                </a:lnTo>
                <a:lnTo>
                  <a:pt x="1552" y="364"/>
                </a:lnTo>
                <a:lnTo>
                  <a:pt x="1562" y="364"/>
                </a:lnTo>
                <a:lnTo>
                  <a:pt x="1572" y="362"/>
                </a:lnTo>
                <a:lnTo>
                  <a:pt x="1582" y="356"/>
                </a:lnTo>
                <a:lnTo>
                  <a:pt x="1590" y="352"/>
                </a:lnTo>
                <a:lnTo>
                  <a:pt x="1596" y="346"/>
                </a:lnTo>
                <a:lnTo>
                  <a:pt x="1600" y="340"/>
                </a:lnTo>
                <a:lnTo>
                  <a:pt x="1604" y="332"/>
                </a:lnTo>
                <a:lnTo>
                  <a:pt x="1610" y="316"/>
                </a:lnTo>
                <a:lnTo>
                  <a:pt x="1612" y="296"/>
                </a:lnTo>
                <a:lnTo>
                  <a:pt x="1608" y="268"/>
                </a:lnTo>
                <a:lnTo>
                  <a:pt x="1602" y="242"/>
                </a:lnTo>
                <a:lnTo>
                  <a:pt x="1592" y="218"/>
                </a:lnTo>
                <a:lnTo>
                  <a:pt x="1582" y="198"/>
                </a:lnTo>
                <a:lnTo>
                  <a:pt x="1572" y="182"/>
                </a:lnTo>
                <a:lnTo>
                  <a:pt x="1558" y="164"/>
                </a:lnTo>
                <a:lnTo>
                  <a:pt x="1542" y="146"/>
                </a:lnTo>
                <a:lnTo>
                  <a:pt x="1522" y="130"/>
                </a:lnTo>
                <a:lnTo>
                  <a:pt x="1500" y="116"/>
                </a:lnTo>
                <a:lnTo>
                  <a:pt x="1490" y="112"/>
                </a:lnTo>
                <a:lnTo>
                  <a:pt x="1480" y="108"/>
                </a:lnTo>
                <a:lnTo>
                  <a:pt x="1468" y="108"/>
                </a:lnTo>
                <a:lnTo>
                  <a:pt x="1458" y="108"/>
                </a:lnTo>
                <a:lnTo>
                  <a:pt x="1448" y="110"/>
                </a:lnTo>
                <a:lnTo>
                  <a:pt x="1438" y="116"/>
                </a:lnTo>
                <a:lnTo>
                  <a:pt x="1430" y="120"/>
                </a:lnTo>
                <a:lnTo>
                  <a:pt x="1424" y="126"/>
                </a:lnTo>
                <a:lnTo>
                  <a:pt x="1416" y="138"/>
                </a:lnTo>
                <a:lnTo>
                  <a:pt x="1412" y="150"/>
                </a:lnTo>
                <a:lnTo>
                  <a:pt x="1410" y="164"/>
                </a:lnTo>
                <a:lnTo>
                  <a:pt x="1412" y="182"/>
                </a:lnTo>
                <a:lnTo>
                  <a:pt x="1410" y="198"/>
                </a:lnTo>
                <a:lnTo>
                  <a:pt x="1408" y="212"/>
                </a:lnTo>
                <a:lnTo>
                  <a:pt x="1404" y="220"/>
                </a:lnTo>
                <a:lnTo>
                  <a:pt x="1398" y="226"/>
                </a:lnTo>
                <a:lnTo>
                  <a:pt x="1392" y="234"/>
                </a:lnTo>
                <a:lnTo>
                  <a:pt x="1382" y="240"/>
                </a:lnTo>
                <a:lnTo>
                  <a:pt x="1376" y="242"/>
                </a:lnTo>
                <a:lnTo>
                  <a:pt x="1368" y="242"/>
                </a:lnTo>
                <a:lnTo>
                  <a:pt x="1360" y="240"/>
                </a:lnTo>
                <a:lnTo>
                  <a:pt x="1352" y="238"/>
                </a:lnTo>
                <a:lnTo>
                  <a:pt x="1334" y="228"/>
                </a:lnTo>
                <a:lnTo>
                  <a:pt x="1320" y="216"/>
                </a:lnTo>
                <a:lnTo>
                  <a:pt x="1198" y="0"/>
                </a:lnTo>
                <a:lnTo>
                  <a:pt x="400" y="0"/>
                </a:lnTo>
                <a:lnTo>
                  <a:pt x="0" y="694"/>
                </a:lnTo>
                <a:lnTo>
                  <a:pt x="398" y="1384"/>
                </a:lnTo>
                <a:lnTo>
                  <a:pt x="400" y="1382"/>
                </a:lnTo>
                <a:lnTo>
                  <a:pt x="674" y="1382"/>
                </a:lnTo>
                <a:close/>
              </a:path>
            </a:pathLst>
          </a:custGeom>
          <a:solidFill>
            <a:srgbClr val="FFFF66"/>
          </a:solidFill>
          <a:ln w="571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GB" sz="180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xmlns="" id="{E9049497-801E-4C7B-960D-75F410223E31}"/>
              </a:ext>
            </a:extLst>
          </p:cNvPr>
          <p:cNvSpPr>
            <a:spLocks/>
          </p:cNvSpPr>
          <p:nvPr/>
        </p:nvSpPr>
        <p:spPr bwMode="auto">
          <a:xfrm>
            <a:off x="7088306" y="4491765"/>
            <a:ext cx="1590981" cy="1452259"/>
          </a:xfrm>
          <a:custGeom>
            <a:avLst/>
            <a:gdLst>
              <a:gd name="T0" fmla="*/ 2147483647 w 1600"/>
              <a:gd name="T1" fmla="*/ 2147483647 h 1382"/>
              <a:gd name="T2" fmla="*/ 2147483647 w 1600"/>
              <a:gd name="T3" fmla="*/ 2147483647 h 1382"/>
              <a:gd name="T4" fmla="*/ 2147483647 w 1600"/>
              <a:gd name="T5" fmla="*/ 2147483647 h 1382"/>
              <a:gd name="T6" fmla="*/ 2147483647 w 1600"/>
              <a:gd name="T7" fmla="*/ 2147483647 h 1382"/>
              <a:gd name="T8" fmla="*/ 2147483647 w 1600"/>
              <a:gd name="T9" fmla="*/ 2147483647 h 1382"/>
              <a:gd name="T10" fmla="*/ 2147483647 w 1600"/>
              <a:gd name="T11" fmla="*/ 2147483647 h 1382"/>
              <a:gd name="T12" fmla="*/ 2147483647 w 1600"/>
              <a:gd name="T13" fmla="*/ 2147483647 h 1382"/>
              <a:gd name="T14" fmla="*/ 2147483647 w 1600"/>
              <a:gd name="T15" fmla="*/ 2147483647 h 1382"/>
              <a:gd name="T16" fmla="*/ 2147483647 w 1600"/>
              <a:gd name="T17" fmla="*/ 2147483647 h 1382"/>
              <a:gd name="T18" fmla="*/ 2147483647 w 1600"/>
              <a:gd name="T19" fmla="*/ 2147483647 h 1382"/>
              <a:gd name="T20" fmla="*/ 2147483647 w 1600"/>
              <a:gd name="T21" fmla="*/ 2147483647 h 1382"/>
              <a:gd name="T22" fmla="*/ 2147483647 w 1600"/>
              <a:gd name="T23" fmla="*/ 2147483647 h 1382"/>
              <a:gd name="T24" fmla="*/ 2147483647 w 1600"/>
              <a:gd name="T25" fmla="*/ 2147483647 h 1382"/>
              <a:gd name="T26" fmla="*/ 2147483647 w 1600"/>
              <a:gd name="T27" fmla="*/ 2147483647 h 1382"/>
              <a:gd name="T28" fmla="*/ 2147483647 w 1600"/>
              <a:gd name="T29" fmla="*/ 2147483647 h 1382"/>
              <a:gd name="T30" fmla="*/ 2147483647 w 1600"/>
              <a:gd name="T31" fmla="*/ 2147483647 h 1382"/>
              <a:gd name="T32" fmla="*/ 2147483647 w 1600"/>
              <a:gd name="T33" fmla="*/ 2147483647 h 1382"/>
              <a:gd name="T34" fmla="*/ 2147483647 w 1600"/>
              <a:gd name="T35" fmla="*/ 2147483647 h 1382"/>
              <a:gd name="T36" fmla="*/ 2147483647 w 1600"/>
              <a:gd name="T37" fmla="*/ 2147483647 h 1382"/>
              <a:gd name="T38" fmla="*/ 2147483647 w 1600"/>
              <a:gd name="T39" fmla="*/ 2147483647 h 1382"/>
              <a:gd name="T40" fmla="*/ 2147483647 w 1600"/>
              <a:gd name="T41" fmla="*/ 2147483647 h 1382"/>
              <a:gd name="T42" fmla="*/ 2147483647 w 1600"/>
              <a:gd name="T43" fmla="*/ 2147483647 h 1382"/>
              <a:gd name="T44" fmla="*/ 2147483647 w 1600"/>
              <a:gd name="T45" fmla="*/ 2147483647 h 1382"/>
              <a:gd name="T46" fmla="*/ 2147483647 w 1600"/>
              <a:gd name="T47" fmla="*/ 2147483647 h 1382"/>
              <a:gd name="T48" fmla="*/ 2147483647 w 1600"/>
              <a:gd name="T49" fmla="*/ 2147483647 h 1382"/>
              <a:gd name="T50" fmla="*/ 2147483647 w 1600"/>
              <a:gd name="T51" fmla="*/ 2147483647 h 1382"/>
              <a:gd name="T52" fmla="*/ 2147483647 w 1600"/>
              <a:gd name="T53" fmla="*/ 2147483647 h 1382"/>
              <a:gd name="T54" fmla="*/ 2147483647 w 1600"/>
              <a:gd name="T55" fmla="*/ 2147483647 h 1382"/>
              <a:gd name="T56" fmla="*/ 2147483647 w 1600"/>
              <a:gd name="T57" fmla="*/ 2147483647 h 1382"/>
              <a:gd name="T58" fmla="*/ 2147483647 w 1600"/>
              <a:gd name="T59" fmla="*/ 2147483647 h 1382"/>
              <a:gd name="T60" fmla="*/ 2147483647 w 1600"/>
              <a:gd name="T61" fmla="*/ 2147483647 h 1382"/>
              <a:gd name="T62" fmla="*/ 2147483647 w 1600"/>
              <a:gd name="T63" fmla="*/ 2147483647 h 1382"/>
              <a:gd name="T64" fmla="*/ 2147483647 w 1600"/>
              <a:gd name="T65" fmla="*/ 2147483647 h 1382"/>
              <a:gd name="T66" fmla="*/ 2147483647 w 1600"/>
              <a:gd name="T67" fmla="*/ 2147483647 h 1382"/>
              <a:gd name="T68" fmla="*/ 2147483647 w 1600"/>
              <a:gd name="T69" fmla="*/ 2147483647 h 1382"/>
              <a:gd name="T70" fmla="*/ 2147483647 w 1600"/>
              <a:gd name="T71" fmla="*/ 2147483647 h 1382"/>
              <a:gd name="T72" fmla="*/ 2147483647 w 1600"/>
              <a:gd name="T73" fmla="*/ 2147483647 h 1382"/>
              <a:gd name="T74" fmla="*/ 2147483647 w 1600"/>
              <a:gd name="T75" fmla="*/ 2147483647 h 1382"/>
              <a:gd name="T76" fmla="*/ 2147483647 w 1600"/>
              <a:gd name="T77" fmla="*/ 2147483647 h 1382"/>
              <a:gd name="T78" fmla="*/ 2147483647 w 1600"/>
              <a:gd name="T79" fmla="*/ 2147483647 h 1382"/>
              <a:gd name="T80" fmla="*/ 2147483647 w 1600"/>
              <a:gd name="T81" fmla="*/ 2147483647 h 1382"/>
              <a:gd name="T82" fmla="*/ 2147483647 w 1600"/>
              <a:gd name="T83" fmla="*/ 2147483647 h 1382"/>
              <a:gd name="T84" fmla="*/ 2147483647 w 1600"/>
              <a:gd name="T85" fmla="*/ 2147483647 h 1382"/>
              <a:gd name="T86" fmla="*/ 2147483647 w 1600"/>
              <a:gd name="T87" fmla="*/ 2147483647 h 1382"/>
              <a:gd name="T88" fmla="*/ 2147483647 w 1600"/>
              <a:gd name="T89" fmla="*/ 2147483647 h 1382"/>
              <a:gd name="T90" fmla="*/ 2147483647 w 1600"/>
              <a:gd name="T91" fmla="*/ 2147483647 h 1382"/>
              <a:gd name="T92" fmla="*/ 2147483647 w 1600"/>
              <a:gd name="T93" fmla="*/ 2147483647 h 1382"/>
              <a:gd name="T94" fmla="*/ 2147483647 w 1600"/>
              <a:gd name="T95" fmla="*/ 2147483647 h 1382"/>
              <a:gd name="T96" fmla="*/ 2147483647 w 1600"/>
              <a:gd name="T97" fmla="*/ 2147483647 h 1382"/>
              <a:gd name="T98" fmla="*/ 2147483647 w 1600"/>
              <a:gd name="T99" fmla="*/ 2147483647 h 1382"/>
              <a:gd name="T100" fmla="*/ 2147483647 w 1600"/>
              <a:gd name="T101" fmla="*/ 2147483647 h 1382"/>
              <a:gd name="T102" fmla="*/ 2147483647 w 1600"/>
              <a:gd name="T103" fmla="*/ 2147483647 h 1382"/>
              <a:gd name="T104" fmla="*/ 2147483647 w 1600"/>
              <a:gd name="T105" fmla="*/ 2147483647 h 1382"/>
              <a:gd name="T106" fmla="*/ 2147483647 w 1600"/>
              <a:gd name="T107" fmla="*/ 2147483647 h 1382"/>
              <a:gd name="T108" fmla="*/ 2147483647 w 1600"/>
              <a:gd name="T109" fmla="*/ 2147483647 h 1382"/>
              <a:gd name="T110" fmla="*/ 2147483647 w 1600"/>
              <a:gd name="T111" fmla="*/ 2147483647 h 1382"/>
              <a:gd name="T112" fmla="*/ 2147483647 w 1600"/>
              <a:gd name="T113" fmla="*/ 2147483647 h 1382"/>
              <a:gd name="T114" fmla="*/ 2147483647 w 1600"/>
              <a:gd name="T115" fmla="*/ 2147483647 h 1382"/>
              <a:gd name="T116" fmla="*/ 2147483647 w 1600"/>
              <a:gd name="T117" fmla="*/ 2147483647 h 1382"/>
              <a:gd name="T118" fmla="*/ 2147483647 w 1600"/>
              <a:gd name="T119" fmla="*/ 2147483647 h 1382"/>
              <a:gd name="T120" fmla="*/ 2147483647 w 1600"/>
              <a:gd name="T121" fmla="*/ 2147483647 h 1382"/>
              <a:gd name="T122" fmla="*/ 2147483647 w 1600"/>
              <a:gd name="T123" fmla="*/ 2147483647 h 1382"/>
              <a:gd name="T124" fmla="*/ 2147483647 w 1600"/>
              <a:gd name="T125" fmla="*/ 2147483647 h 1382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0" t="0" r="r" b="b"/>
            <a:pathLst>
              <a:path w="1600" h="1382">
                <a:moveTo>
                  <a:pt x="1200" y="2"/>
                </a:moveTo>
                <a:lnTo>
                  <a:pt x="912" y="2"/>
                </a:lnTo>
                <a:lnTo>
                  <a:pt x="908" y="4"/>
                </a:lnTo>
                <a:lnTo>
                  <a:pt x="906" y="4"/>
                </a:lnTo>
                <a:lnTo>
                  <a:pt x="894" y="8"/>
                </a:lnTo>
                <a:lnTo>
                  <a:pt x="892" y="10"/>
                </a:lnTo>
                <a:lnTo>
                  <a:pt x="890" y="10"/>
                </a:lnTo>
                <a:lnTo>
                  <a:pt x="886" y="12"/>
                </a:lnTo>
                <a:lnTo>
                  <a:pt x="884" y="14"/>
                </a:lnTo>
                <a:lnTo>
                  <a:pt x="882" y="14"/>
                </a:lnTo>
                <a:lnTo>
                  <a:pt x="880" y="16"/>
                </a:lnTo>
                <a:lnTo>
                  <a:pt x="876" y="18"/>
                </a:lnTo>
                <a:lnTo>
                  <a:pt x="874" y="18"/>
                </a:lnTo>
                <a:lnTo>
                  <a:pt x="870" y="22"/>
                </a:lnTo>
                <a:lnTo>
                  <a:pt x="866" y="26"/>
                </a:lnTo>
                <a:lnTo>
                  <a:pt x="864" y="26"/>
                </a:lnTo>
                <a:lnTo>
                  <a:pt x="862" y="28"/>
                </a:lnTo>
                <a:lnTo>
                  <a:pt x="862" y="30"/>
                </a:lnTo>
                <a:lnTo>
                  <a:pt x="860" y="32"/>
                </a:lnTo>
                <a:lnTo>
                  <a:pt x="858" y="34"/>
                </a:lnTo>
                <a:lnTo>
                  <a:pt x="856" y="36"/>
                </a:lnTo>
                <a:lnTo>
                  <a:pt x="856" y="38"/>
                </a:lnTo>
                <a:lnTo>
                  <a:pt x="856" y="40"/>
                </a:lnTo>
                <a:lnTo>
                  <a:pt x="854" y="42"/>
                </a:lnTo>
                <a:lnTo>
                  <a:pt x="854" y="46"/>
                </a:lnTo>
                <a:lnTo>
                  <a:pt x="854" y="52"/>
                </a:lnTo>
                <a:lnTo>
                  <a:pt x="854" y="54"/>
                </a:lnTo>
                <a:lnTo>
                  <a:pt x="856" y="58"/>
                </a:lnTo>
                <a:lnTo>
                  <a:pt x="856" y="60"/>
                </a:lnTo>
                <a:lnTo>
                  <a:pt x="856" y="64"/>
                </a:lnTo>
                <a:lnTo>
                  <a:pt x="858" y="70"/>
                </a:lnTo>
                <a:lnTo>
                  <a:pt x="862" y="76"/>
                </a:lnTo>
                <a:lnTo>
                  <a:pt x="866" y="82"/>
                </a:lnTo>
                <a:lnTo>
                  <a:pt x="878" y="92"/>
                </a:lnTo>
                <a:lnTo>
                  <a:pt x="890" y="100"/>
                </a:lnTo>
                <a:lnTo>
                  <a:pt x="904" y="108"/>
                </a:lnTo>
                <a:lnTo>
                  <a:pt x="906" y="110"/>
                </a:lnTo>
                <a:lnTo>
                  <a:pt x="908" y="110"/>
                </a:lnTo>
                <a:lnTo>
                  <a:pt x="912" y="114"/>
                </a:lnTo>
                <a:lnTo>
                  <a:pt x="914" y="114"/>
                </a:lnTo>
                <a:lnTo>
                  <a:pt x="918" y="118"/>
                </a:lnTo>
                <a:lnTo>
                  <a:pt x="920" y="120"/>
                </a:lnTo>
                <a:lnTo>
                  <a:pt x="924" y="124"/>
                </a:lnTo>
                <a:lnTo>
                  <a:pt x="928" y="130"/>
                </a:lnTo>
                <a:lnTo>
                  <a:pt x="930" y="138"/>
                </a:lnTo>
                <a:lnTo>
                  <a:pt x="932" y="138"/>
                </a:lnTo>
                <a:lnTo>
                  <a:pt x="934" y="146"/>
                </a:lnTo>
                <a:lnTo>
                  <a:pt x="934" y="148"/>
                </a:lnTo>
                <a:lnTo>
                  <a:pt x="934" y="156"/>
                </a:lnTo>
                <a:lnTo>
                  <a:pt x="934" y="168"/>
                </a:lnTo>
                <a:lnTo>
                  <a:pt x="930" y="178"/>
                </a:lnTo>
                <a:lnTo>
                  <a:pt x="926" y="188"/>
                </a:lnTo>
                <a:lnTo>
                  <a:pt x="918" y="196"/>
                </a:lnTo>
                <a:lnTo>
                  <a:pt x="910" y="204"/>
                </a:lnTo>
                <a:lnTo>
                  <a:pt x="902" y="210"/>
                </a:lnTo>
                <a:lnTo>
                  <a:pt x="880" y="222"/>
                </a:lnTo>
                <a:lnTo>
                  <a:pt x="856" y="230"/>
                </a:lnTo>
                <a:lnTo>
                  <a:pt x="832" y="236"/>
                </a:lnTo>
                <a:lnTo>
                  <a:pt x="810" y="240"/>
                </a:lnTo>
                <a:lnTo>
                  <a:pt x="790" y="240"/>
                </a:lnTo>
                <a:lnTo>
                  <a:pt x="770" y="240"/>
                </a:lnTo>
                <a:lnTo>
                  <a:pt x="748" y="236"/>
                </a:lnTo>
                <a:lnTo>
                  <a:pt x="724" y="230"/>
                </a:lnTo>
                <a:lnTo>
                  <a:pt x="700" y="222"/>
                </a:lnTo>
                <a:lnTo>
                  <a:pt x="680" y="210"/>
                </a:lnTo>
                <a:lnTo>
                  <a:pt x="670" y="204"/>
                </a:lnTo>
                <a:lnTo>
                  <a:pt x="662" y="196"/>
                </a:lnTo>
                <a:lnTo>
                  <a:pt x="656" y="188"/>
                </a:lnTo>
                <a:lnTo>
                  <a:pt x="650" y="178"/>
                </a:lnTo>
                <a:lnTo>
                  <a:pt x="648" y="168"/>
                </a:lnTo>
                <a:lnTo>
                  <a:pt x="646" y="156"/>
                </a:lnTo>
                <a:lnTo>
                  <a:pt x="648" y="148"/>
                </a:lnTo>
                <a:lnTo>
                  <a:pt x="648" y="146"/>
                </a:lnTo>
                <a:lnTo>
                  <a:pt x="650" y="138"/>
                </a:lnTo>
                <a:lnTo>
                  <a:pt x="652" y="130"/>
                </a:lnTo>
                <a:lnTo>
                  <a:pt x="656" y="124"/>
                </a:lnTo>
                <a:lnTo>
                  <a:pt x="660" y="120"/>
                </a:lnTo>
                <a:lnTo>
                  <a:pt x="662" y="118"/>
                </a:lnTo>
                <a:lnTo>
                  <a:pt x="666" y="114"/>
                </a:lnTo>
                <a:lnTo>
                  <a:pt x="668" y="114"/>
                </a:lnTo>
                <a:lnTo>
                  <a:pt x="672" y="110"/>
                </a:lnTo>
                <a:lnTo>
                  <a:pt x="674" y="110"/>
                </a:lnTo>
                <a:lnTo>
                  <a:pt x="676" y="108"/>
                </a:lnTo>
                <a:lnTo>
                  <a:pt x="690" y="100"/>
                </a:lnTo>
                <a:lnTo>
                  <a:pt x="702" y="92"/>
                </a:lnTo>
                <a:lnTo>
                  <a:pt x="714" y="82"/>
                </a:lnTo>
                <a:lnTo>
                  <a:pt x="718" y="76"/>
                </a:lnTo>
                <a:lnTo>
                  <a:pt x="722" y="70"/>
                </a:lnTo>
                <a:lnTo>
                  <a:pt x="724" y="64"/>
                </a:lnTo>
                <a:lnTo>
                  <a:pt x="724" y="60"/>
                </a:lnTo>
                <a:lnTo>
                  <a:pt x="726" y="58"/>
                </a:lnTo>
                <a:lnTo>
                  <a:pt x="726" y="54"/>
                </a:lnTo>
                <a:lnTo>
                  <a:pt x="726" y="52"/>
                </a:lnTo>
                <a:lnTo>
                  <a:pt x="726" y="46"/>
                </a:lnTo>
                <a:lnTo>
                  <a:pt x="726" y="42"/>
                </a:lnTo>
                <a:lnTo>
                  <a:pt x="726" y="40"/>
                </a:lnTo>
                <a:lnTo>
                  <a:pt x="724" y="38"/>
                </a:lnTo>
                <a:lnTo>
                  <a:pt x="724" y="36"/>
                </a:lnTo>
                <a:lnTo>
                  <a:pt x="722" y="34"/>
                </a:lnTo>
                <a:lnTo>
                  <a:pt x="722" y="32"/>
                </a:lnTo>
                <a:lnTo>
                  <a:pt x="720" y="30"/>
                </a:lnTo>
                <a:lnTo>
                  <a:pt x="718" y="28"/>
                </a:lnTo>
                <a:lnTo>
                  <a:pt x="716" y="26"/>
                </a:lnTo>
                <a:lnTo>
                  <a:pt x="714" y="26"/>
                </a:lnTo>
                <a:lnTo>
                  <a:pt x="710" y="22"/>
                </a:lnTo>
                <a:lnTo>
                  <a:pt x="706" y="18"/>
                </a:lnTo>
                <a:lnTo>
                  <a:pt x="704" y="18"/>
                </a:lnTo>
                <a:lnTo>
                  <a:pt x="702" y="16"/>
                </a:lnTo>
                <a:lnTo>
                  <a:pt x="700" y="14"/>
                </a:lnTo>
                <a:lnTo>
                  <a:pt x="696" y="14"/>
                </a:lnTo>
                <a:lnTo>
                  <a:pt x="694" y="12"/>
                </a:lnTo>
                <a:lnTo>
                  <a:pt x="692" y="10"/>
                </a:lnTo>
                <a:lnTo>
                  <a:pt x="688" y="10"/>
                </a:lnTo>
                <a:lnTo>
                  <a:pt x="686" y="8"/>
                </a:lnTo>
                <a:lnTo>
                  <a:pt x="674" y="4"/>
                </a:lnTo>
                <a:lnTo>
                  <a:pt x="668" y="2"/>
                </a:lnTo>
                <a:lnTo>
                  <a:pt x="402" y="2"/>
                </a:lnTo>
                <a:lnTo>
                  <a:pt x="264" y="238"/>
                </a:lnTo>
                <a:lnTo>
                  <a:pt x="260" y="260"/>
                </a:lnTo>
                <a:lnTo>
                  <a:pt x="260" y="282"/>
                </a:lnTo>
                <a:lnTo>
                  <a:pt x="260" y="292"/>
                </a:lnTo>
                <a:lnTo>
                  <a:pt x="262" y="300"/>
                </a:lnTo>
                <a:lnTo>
                  <a:pt x="268" y="308"/>
                </a:lnTo>
                <a:lnTo>
                  <a:pt x="274" y="314"/>
                </a:lnTo>
                <a:lnTo>
                  <a:pt x="284" y="318"/>
                </a:lnTo>
                <a:lnTo>
                  <a:pt x="294" y="322"/>
                </a:lnTo>
                <a:lnTo>
                  <a:pt x="302" y="322"/>
                </a:lnTo>
                <a:lnTo>
                  <a:pt x="312" y="322"/>
                </a:lnTo>
                <a:lnTo>
                  <a:pt x="326" y="316"/>
                </a:lnTo>
                <a:lnTo>
                  <a:pt x="342" y="308"/>
                </a:lnTo>
                <a:lnTo>
                  <a:pt x="356" y="298"/>
                </a:lnTo>
                <a:lnTo>
                  <a:pt x="372" y="292"/>
                </a:lnTo>
                <a:lnTo>
                  <a:pt x="380" y="292"/>
                </a:lnTo>
                <a:lnTo>
                  <a:pt x="388" y="292"/>
                </a:lnTo>
                <a:lnTo>
                  <a:pt x="398" y="294"/>
                </a:lnTo>
                <a:lnTo>
                  <a:pt x="408" y="300"/>
                </a:lnTo>
                <a:lnTo>
                  <a:pt x="418" y="306"/>
                </a:lnTo>
                <a:lnTo>
                  <a:pt x="424" y="314"/>
                </a:lnTo>
                <a:lnTo>
                  <a:pt x="430" y="322"/>
                </a:lnTo>
                <a:lnTo>
                  <a:pt x="434" y="332"/>
                </a:lnTo>
                <a:lnTo>
                  <a:pt x="438" y="344"/>
                </a:lnTo>
                <a:lnTo>
                  <a:pt x="438" y="354"/>
                </a:lnTo>
                <a:lnTo>
                  <a:pt x="438" y="380"/>
                </a:lnTo>
                <a:lnTo>
                  <a:pt x="434" y="404"/>
                </a:lnTo>
                <a:lnTo>
                  <a:pt x="426" y="428"/>
                </a:lnTo>
                <a:lnTo>
                  <a:pt x="418" y="448"/>
                </a:lnTo>
                <a:lnTo>
                  <a:pt x="410" y="466"/>
                </a:lnTo>
                <a:lnTo>
                  <a:pt x="398" y="482"/>
                </a:lnTo>
                <a:lnTo>
                  <a:pt x="384" y="500"/>
                </a:lnTo>
                <a:lnTo>
                  <a:pt x="368" y="518"/>
                </a:lnTo>
                <a:lnTo>
                  <a:pt x="348" y="534"/>
                </a:lnTo>
                <a:lnTo>
                  <a:pt x="328" y="548"/>
                </a:lnTo>
                <a:lnTo>
                  <a:pt x="318" y="552"/>
                </a:lnTo>
                <a:lnTo>
                  <a:pt x="306" y="554"/>
                </a:lnTo>
                <a:lnTo>
                  <a:pt x="296" y="556"/>
                </a:lnTo>
                <a:lnTo>
                  <a:pt x="284" y="556"/>
                </a:lnTo>
                <a:lnTo>
                  <a:pt x="274" y="554"/>
                </a:lnTo>
                <a:lnTo>
                  <a:pt x="264" y="548"/>
                </a:lnTo>
                <a:lnTo>
                  <a:pt x="256" y="542"/>
                </a:lnTo>
                <a:lnTo>
                  <a:pt x="248" y="534"/>
                </a:lnTo>
                <a:lnTo>
                  <a:pt x="244" y="528"/>
                </a:lnTo>
                <a:lnTo>
                  <a:pt x="240" y="520"/>
                </a:lnTo>
                <a:lnTo>
                  <a:pt x="238" y="504"/>
                </a:lnTo>
                <a:lnTo>
                  <a:pt x="238" y="486"/>
                </a:lnTo>
                <a:lnTo>
                  <a:pt x="238" y="470"/>
                </a:lnTo>
                <a:lnTo>
                  <a:pt x="234" y="454"/>
                </a:lnTo>
                <a:lnTo>
                  <a:pt x="232" y="446"/>
                </a:lnTo>
                <a:lnTo>
                  <a:pt x="226" y="438"/>
                </a:lnTo>
                <a:lnTo>
                  <a:pt x="218" y="430"/>
                </a:lnTo>
                <a:lnTo>
                  <a:pt x="210" y="424"/>
                </a:lnTo>
                <a:lnTo>
                  <a:pt x="202" y="422"/>
                </a:lnTo>
                <a:lnTo>
                  <a:pt x="194" y="422"/>
                </a:lnTo>
                <a:lnTo>
                  <a:pt x="184" y="424"/>
                </a:lnTo>
                <a:lnTo>
                  <a:pt x="174" y="428"/>
                </a:lnTo>
                <a:lnTo>
                  <a:pt x="156" y="440"/>
                </a:lnTo>
                <a:lnTo>
                  <a:pt x="140" y="454"/>
                </a:lnTo>
                <a:lnTo>
                  <a:pt x="4" y="690"/>
                </a:lnTo>
                <a:lnTo>
                  <a:pt x="0" y="690"/>
                </a:lnTo>
                <a:lnTo>
                  <a:pt x="2" y="694"/>
                </a:lnTo>
                <a:lnTo>
                  <a:pt x="4" y="694"/>
                </a:lnTo>
                <a:lnTo>
                  <a:pt x="132" y="918"/>
                </a:lnTo>
                <a:lnTo>
                  <a:pt x="146" y="930"/>
                </a:lnTo>
                <a:lnTo>
                  <a:pt x="160" y="942"/>
                </a:lnTo>
                <a:lnTo>
                  <a:pt x="176" y="950"/>
                </a:lnTo>
                <a:lnTo>
                  <a:pt x="184" y="954"/>
                </a:lnTo>
                <a:lnTo>
                  <a:pt x="192" y="954"/>
                </a:lnTo>
                <a:lnTo>
                  <a:pt x="198" y="954"/>
                </a:lnTo>
                <a:lnTo>
                  <a:pt x="202" y="952"/>
                </a:lnTo>
                <a:lnTo>
                  <a:pt x="212" y="944"/>
                </a:lnTo>
                <a:lnTo>
                  <a:pt x="220" y="938"/>
                </a:lnTo>
                <a:lnTo>
                  <a:pt x="224" y="930"/>
                </a:lnTo>
                <a:lnTo>
                  <a:pt x="228" y="922"/>
                </a:lnTo>
                <a:lnTo>
                  <a:pt x="230" y="906"/>
                </a:lnTo>
                <a:lnTo>
                  <a:pt x="230" y="890"/>
                </a:lnTo>
                <a:lnTo>
                  <a:pt x="230" y="872"/>
                </a:lnTo>
                <a:lnTo>
                  <a:pt x="234" y="856"/>
                </a:lnTo>
                <a:lnTo>
                  <a:pt x="236" y="848"/>
                </a:lnTo>
                <a:lnTo>
                  <a:pt x="242" y="842"/>
                </a:lnTo>
                <a:lnTo>
                  <a:pt x="248" y="834"/>
                </a:lnTo>
                <a:lnTo>
                  <a:pt x="258" y="828"/>
                </a:lnTo>
                <a:lnTo>
                  <a:pt x="272" y="822"/>
                </a:lnTo>
                <a:lnTo>
                  <a:pt x="286" y="820"/>
                </a:lnTo>
                <a:lnTo>
                  <a:pt x="296" y="820"/>
                </a:lnTo>
                <a:lnTo>
                  <a:pt x="304" y="822"/>
                </a:lnTo>
                <a:lnTo>
                  <a:pt x="322" y="828"/>
                </a:lnTo>
                <a:lnTo>
                  <a:pt x="340" y="838"/>
                </a:lnTo>
                <a:lnTo>
                  <a:pt x="358" y="852"/>
                </a:lnTo>
                <a:lnTo>
                  <a:pt x="372" y="866"/>
                </a:lnTo>
                <a:lnTo>
                  <a:pt x="386" y="882"/>
                </a:lnTo>
                <a:lnTo>
                  <a:pt x="398" y="896"/>
                </a:lnTo>
                <a:lnTo>
                  <a:pt x="406" y="910"/>
                </a:lnTo>
                <a:lnTo>
                  <a:pt x="414" y="928"/>
                </a:lnTo>
                <a:lnTo>
                  <a:pt x="424" y="948"/>
                </a:lnTo>
                <a:lnTo>
                  <a:pt x="430" y="972"/>
                </a:lnTo>
                <a:lnTo>
                  <a:pt x="434" y="996"/>
                </a:lnTo>
                <a:lnTo>
                  <a:pt x="436" y="1022"/>
                </a:lnTo>
                <a:lnTo>
                  <a:pt x="434" y="1032"/>
                </a:lnTo>
                <a:lnTo>
                  <a:pt x="432" y="1044"/>
                </a:lnTo>
                <a:lnTo>
                  <a:pt x="428" y="1054"/>
                </a:lnTo>
                <a:lnTo>
                  <a:pt x="422" y="1062"/>
                </a:lnTo>
                <a:lnTo>
                  <a:pt x="414" y="1070"/>
                </a:lnTo>
                <a:lnTo>
                  <a:pt x="404" y="1076"/>
                </a:lnTo>
                <a:lnTo>
                  <a:pt x="390" y="1082"/>
                </a:lnTo>
                <a:lnTo>
                  <a:pt x="376" y="1084"/>
                </a:lnTo>
                <a:lnTo>
                  <a:pt x="366" y="1084"/>
                </a:lnTo>
                <a:lnTo>
                  <a:pt x="354" y="1080"/>
                </a:lnTo>
                <a:lnTo>
                  <a:pt x="336" y="1070"/>
                </a:lnTo>
                <a:lnTo>
                  <a:pt x="318" y="1060"/>
                </a:lnTo>
                <a:lnTo>
                  <a:pt x="308" y="1056"/>
                </a:lnTo>
                <a:lnTo>
                  <a:pt x="296" y="1054"/>
                </a:lnTo>
                <a:lnTo>
                  <a:pt x="284" y="1056"/>
                </a:lnTo>
                <a:lnTo>
                  <a:pt x="270" y="1062"/>
                </a:lnTo>
                <a:lnTo>
                  <a:pt x="264" y="1068"/>
                </a:lnTo>
                <a:lnTo>
                  <a:pt x="258" y="1076"/>
                </a:lnTo>
                <a:lnTo>
                  <a:pt x="256" y="1086"/>
                </a:lnTo>
                <a:lnTo>
                  <a:pt x="256" y="1096"/>
                </a:lnTo>
                <a:lnTo>
                  <a:pt x="258" y="1120"/>
                </a:lnTo>
                <a:lnTo>
                  <a:pt x="262" y="1142"/>
                </a:lnTo>
                <a:lnTo>
                  <a:pt x="402" y="1382"/>
                </a:lnTo>
                <a:lnTo>
                  <a:pt x="1200" y="1382"/>
                </a:lnTo>
                <a:lnTo>
                  <a:pt x="1600" y="690"/>
                </a:lnTo>
                <a:lnTo>
                  <a:pt x="1200" y="0"/>
                </a:lnTo>
                <a:lnTo>
                  <a:pt x="1200" y="2"/>
                </a:lnTo>
                <a:close/>
              </a:path>
            </a:pathLst>
          </a:custGeom>
          <a:solidFill>
            <a:srgbClr val="CCCCFF">
              <a:alpha val="79608"/>
            </a:srgbClr>
          </a:solidFill>
          <a:ln w="28575" cap="flat" cmpd="sng">
            <a:solidFill>
              <a:schemeClr val="tx2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GB" sz="180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1" name="Freeform 3">
            <a:extLst>
              <a:ext uri="{FF2B5EF4-FFF2-40B4-BE49-F238E27FC236}">
                <a16:creationId xmlns:a16="http://schemas.microsoft.com/office/drawing/2014/main" xmlns="" id="{52A22F2A-6545-4126-97A4-A71B1D83A64F}"/>
              </a:ext>
            </a:extLst>
          </p:cNvPr>
          <p:cNvSpPr>
            <a:spLocks/>
          </p:cNvSpPr>
          <p:nvPr/>
        </p:nvSpPr>
        <p:spPr bwMode="auto">
          <a:xfrm>
            <a:off x="5880884" y="5244611"/>
            <a:ext cx="1636437" cy="1326879"/>
          </a:xfrm>
          <a:custGeom>
            <a:avLst/>
            <a:gdLst>
              <a:gd name="T0" fmla="*/ 2147483647 w 1632"/>
              <a:gd name="T1" fmla="*/ 2147483647 h 1386"/>
              <a:gd name="T2" fmla="*/ 2147483647 w 1632"/>
              <a:gd name="T3" fmla="*/ 2147483647 h 1386"/>
              <a:gd name="T4" fmla="*/ 2147483647 w 1632"/>
              <a:gd name="T5" fmla="*/ 2147483647 h 1386"/>
              <a:gd name="T6" fmla="*/ 2147483647 w 1632"/>
              <a:gd name="T7" fmla="*/ 2147483647 h 1386"/>
              <a:gd name="T8" fmla="*/ 2147483647 w 1632"/>
              <a:gd name="T9" fmla="*/ 2147483647 h 1386"/>
              <a:gd name="T10" fmla="*/ 2147483647 w 1632"/>
              <a:gd name="T11" fmla="*/ 2147483647 h 1386"/>
              <a:gd name="T12" fmla="*/ 2147483647 w 1632"/>
              <a:gd name="T13" fmla="*/ 2147483647 h 1386"/>
              <a:gd name="T14" fmla="*/ 2147483647 w 1632"/>
              <a:gd name="T15" fmla="*/ 2147483647 h 1386"/>
              <a:gd name="T16" fmla="*/ 2147483647 w 1632"/>
              <a:gd name="T17" fmla="*/ 2147483647 h 1386"/>
              <a:gd name="T18" fmla="*/ 2147483647 w 1632"/>
              <a:gd name="T19" fmla="*/ 2147483647 h 1386"/>
              <a:gd name="T20" fmla="*/ 2147483647 w 1632"/>
              <a:gd name="T21" fmla="*/ 2147483647 h 1386"/>
              <a:gd name="T22" fmla="*/ 2147483647 w 1632"/>
              <a:gd name="T23" fmla="*/ 2147483647 h 1386"/>
              <a:gd name="T24" fmla="*/ 2147483647 w 1632"/>
              <a:gd name="T25" fmla="*/ 0 h 1386"/>
              <a:gd name="T26" fmla="*/ 2147483647 w 1632"/>
              <a:gd name="T27" fmla="*/ 2147483647 h 1386"/>
              <a:gd name="T28" fmla="*/ 2147483647 w 1632"/>
              <a:gd name="T29" fmla="*/ 2147483647 h 1386"/>
              <a:gd name="T30" fmla="*/ 2147483647 w 1632"/>
              <a:gd name="T31" fmla="*/ 2147483647 h 1386"/>
              <a:gd name="T32" fmla="*/ 2147483647 w 1632"/>
              <a:gd name="T33" fmla="*/ 2147483647 h 1386"/>
              <a:gd name="T34" fmla="*/ 2147483647 w 1632"/>
              <a:gd name="T35" fmla="*/ 2147483647 h 1386"/>
              <a:gd name="T36" fmla="*/ 2147483647 w 1632"/>
              <a:gd name="T37" fmla="*/ 2147483647 h 1386"/>
              <a:gd name="T38" fmla="*/ 2147483647 w 1632"/>
              <a:gd name="T39" fmla="*/ 2147483647 h 1386"/>
              <a:gd name="T40" fmla="*/ 2147483647 w 1632"/>
              <a:gd name="T41" fmla="*/ 2147483647 h 1386"/>
              <a:gd name="T42" fmla="*/ 2147483647 w 1632"/>
              <a:gd name="T43" fmla="*/ 2147483647 h 1386"/>
              <a:gd name="T44" fmla="*/ 2147483647 w 1632"/>
              <a:gd name="T45" fmla="*/ 2147483647 h 1386"/>
              <a:gd name="T46" fmla="*/ 2147483647 w 1632"/>
              <a:gd name="T47" fmla="*/ 2147483647 h 1386"/>
              <a:gd name="T48" fmla="*/ 2147483647 w 1632"/>
              <a:gd name="T49" fmla="*/ 2147483647 h 1386"/>
              <a:gd name="T50" fmla="*/ 2147483647 w 1632"/>
              <a:gd name="T51" fmla="*/ 2147483647 h 1386"/>
              <a:gd name="T52" fmla="*/ 2147483647 w 1632"/>
              <a:gd name="T53" fmla="*/ 2147483647 h 1386"/>
              <a:gd name="T54" fmla="*/ 2147483647 w 1632"/>
              <a:gd name="T55" fmla="*/ 2147483647 h 1386"/>
              <a:gd name="T56" fmla="*/ 2147483647 w 1632"/>
              <a:gd name="T57" fmla="*/ 2147483647 h 1386"/>
              <a:gd name="T58" fmla="*/ 2147483647 w 1632"/>
              <a:gd name="T59" fmla="*/ 2147483647 h 1386"/>
              <a:gd name="T60" fmla="*/ 2147483647 w 1632"/>
              <a:gd name="T61" fmla="*/ 2147483647 h 1386"/>
              <a:gd name="T62" fmla="*/ 2147483647 w 1632"/>
              <a:gd name="T63" fmla="*/ 2147483647 h 1386"/>
              <a:gd name="T64" fmla="*/ 2147483647 w 1632"/>
              <a:gd name="T65" fmla="*/ 2147483647 h 1386"/>
              <a:gd name="T66" fmla="*/ 2147483647 w 1632"/>
              <a:gd name="T67" fmla="*/ 2147483647 h 1386"/>
              <a:gd name="T68" fmla="*/ 2147483647 w 1632"/>
              <a:gd name="T69" fmla="*/ 2147483647 h 1386"/>
              <a:gd name="T70" fmla="*/ 2147483647 w 1632"/>
              <a:gd name="T71" fmla="*/ 2147483647 h 1386"/>
              <a:gd name="T72" fmla="*/ 2147483647 w 1632"/>
              <a:gd name="T73" fmla="*/ 2147483647 h 1386"/>
              <a:gd name="T74" fmla="*/ 2147483647 w 1632"/>
              <a:gd name="T75" fmla="*/ 2147483647 h 1386"/>
              <a:gd name="T76" fmla="*/ 2147483647 w 1632"/>
              <a:gd name="T77" fmla="*/ 2147483647 h 1386"/>
              <a:gd name="T78" fmla="*/ 2147483647 w 1632"/>
              <a:gd name="T79" fmla="*/ 2147483647 h 1386"/>
              <a:gd name="T80" fmla="*/ 2147483647 w 1632"/>
              <a:gd name="T81" fmla="*/ 2147483647 h 1386"/>
              <a:gd name="T82" fmla="*/ 2147483647 w 1632"/>
              <a:gd name="T83" fmla="*/ 2147483647 h 1386"/>
              <a:gd name="T84" fmla="*/ 2147483647 w 1632"/>
              <a:gd name="T85" fmla="*/ 2147483647 h 1386"/>
              <a:gd name="T86" fmla="*/ 2147483647 w 1632"/>
              <a:gd name="T87" fmla="*/ 2147483647 h 1386"/>
              <a:gd name="T88" fmla="*/ 2147483647 w 1632"/>
              <a:gd name="T89" fmla="*/ 2147483647 h 1386"/>
              <a:gd name="T90" fmla="*/ 2147483647 w 1632"/>
              <a:gd name="T91" fmla="*/ 2147483647 h 1386"/>
              <a:gd name="T92" fmla="*/ 2147483647 w 1632"/>
              <a:gd name="T93" fmla="*/ 2147483647 h 1386"/>
              <a:gd name="T94" fmla="*/ 2147483647 w 1632"/>
              <a:gd name="T95" fmla="*/ 2147483647 h 1386"/>
              <a:gd name="T96" fmla="*/ 2147483647 w 1632"/>
              <a:gd name="T97" fmla="*/ 2147483647 h 1386"/>
              <a:gd name="T98" fmla="*/ 2147483647 w 1632"/>
              <a:gd name="T99" fmla="*/ 2147483647 h 1386"/>
              <a:gd name="T100" fmla="*/ 2147483647 w 1632"/>
              <a:gd name="T101" fmla="*/ 2147483647 h 1386"/>
              <a:gd name="T102" fmla="*/ 2147483647 w 1632"/>
              <a:gd name="T103" fmla="*/ 2147483647 h 138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0" t="0" r="r" b="b"/>
            <a:pathLst>
              <a:path w="1632" h="1386">
                <a:moveTo>
                  <a:pt x="1576" y="390"/>
                </a:moveTo>
                <a:lnTo>
                  <a:pt x="1576" y="390"/>
                </a:lnTo>
                <a:lnTo>
                  <a:pt x="1588" y="388"/>
                </a:lnTo>
                <a:lnTo>
                  <a:pt x="1602" y="382"/>
                </a:lnTo>
                <a:lnTo>
                  <a:pt x="1610" y="376"/>
                </a:lnTo>
                <a:lnTo>
                  <a:pt x="1618" y="368"/>
                </a:lnTo>
                <a:lnTo>
                  <a:pt x="1624" y="360"/>
                </a:lnTo>
                <a:lnTo>
                  <a:pt x="1628" y="350"/>
                </a:lnTo>
                <a:lnTo>
                  <a:pt x="1630" y="338"/>
                </a:lnTo>
                <a:lnTo>
                  <a:pt x="1632" y="328"/>
                </a:lnTo>
                <a:lnTo>
                  <a:pt x="1632" y="302"/>
                </a:lnTo>
                <a:lnTo>
                  <a:pt x="1626" y="278"/>
                </a:lnTo>
                <a:lnTo>
                  <a:pt x="1620" y="254"/>
                </a:lnTo>
                <a:lnTo>
                  <a:pt x="1612" y="234"/>
                </a:lnTo>
                <a:lnTo>
                  <a:pt x="1602" y="216"/>
                </a:lnTo>
                <a:lnTo>
                  <a:pt x="1594" y="202"/>
                </a:lnTo>
                <a:lnTo>
                  <a:pt x="1584" y="188"/>
                </a:lnTo>
                <a:lnTo>
                  <a:pt x="1570" y="172"/>
                </a:lnTo>
                <a:lnTo>
                  <a:pt x="1556" y="158"/>
                </a:lnTo>
                <a:lnTo>
                  <a:pt x="1540" y="146"/>
                </a:lnTo>
                <a:lnTo>
                  <a:pt x="1522" y="136"/>
                </a:lnTo>
                <a:lnTo>
                  <a:pt x="1504" y="128"/>
                </a:lnTo>
                <a:lnTo>
                  <a:pt x="1496" y="126"/>
                </a:lnTo>
                <a:lnTo>
                  <a:pt x="1486" y="126"/>
                </a:lnTo>
                <a:lnTo>
                  <a:pt x="1474" y="128"/>
                </a:lnTo>
                <a:lnTo>
                  <a:pt x="1460" y="134"/>
                </a:lnTo>
                <a:lnTo>
                  <a:pt x="1452" y="140"/>
                </a:lnTo>
                <a:lnTo>
                  <a:pt x="1444" y="148"/>
                </a:lnTo>
                <a:lnTo>
                  <a:pt x="1440" y="154"/>
                </a:lnTo>
                <a:lnTo>
                  <a:pt x="1436" y="162"/>
                </a:lnTo>
                <a:lnTo>
                  <a:pt x="1434" y="178"/>
                </a:lnTo>
                <a:lnTo>
                  <a:pt x="1434" y="196"/>
                </a:lnTo>
                <a:lnTo>
                  <a:pt x="1434" y="212"/>
                </a:lnTo>
                <a:lnTo>
                  <a:pt x="1432" y="228"/>
                </a:lnTo>
                <a:lnTo>
                  <a:pt x="1428" y="236"/>
                </a:lnTo>
                <a:lnTo>
                  <a:pt x="1422" y="244"/>
                </a:lnTo>
                <a:lnTo>
                  <a:pt x="1416" y="250"/>
                </a:lnTo>
                <a:lnTo>
                  <a:pt x="1406" y="258"/>
                </a:lnTo>
                <a:lnTo>
                  <a:pt x="1400" y="260"/>
                </a:lnTo>
                <a:lnTo>
                  <a:pt x="1392" y="260"/>
                </a:lnTo>
                <a:lnTo>
                  <a:pt x="1384" y="260"/>
                </a:lnTo>
                <a:lnTo>
                  <a:pt x="1376" y="258"/>
                </a:lnTo>
                <a:lnTo>
                  <a:pt x="1360" y="248"/>
                </a:lnTo>
                <a:lnTo>
                  <a:pt x="1344" y="236"/>
                </a:lnTo>
                <a:lnTo>
                  <a:pt x="1330" y="224"/>
                </a:lnTo>
                <a:lnTo>
                  <a:pt x="1200" y="0"/>
                </a:lnTo>
                <a:lnTo>
                  <a:pt x="936" y="0"/>
                </a:lnTo>
                <a:lnTo>
                  <a:pt x="914" y="8"/>
                </a:lnTo>
                <a:lnTo>
                  <a:pt x="890" y="18"/>
                </a:lnTo>
                <a:lnTo>
                  <a:pt x="880" y="24"/>
                </a:lnTo>
                <a:lnTo>
                  <a:pt x="872" y="32"/>
                </a:lnTo>
                <a:lnTo>
                  <a:pt x="866" y="40"/>
                </a:lnTo>
                <a:lnTo>
                  <a:pt x="864" y="48"/>
                </a:lnTo>
                <a:lnTo>
                  <a:pt x="866" y="60"/>
                </a:lnTo>
                <a:lnTo>
                  <a:pt x="868" y="70"/>
                </a:lnTo>
                <a:lnTo>
                  <a:pt x="872" y="78"/>
                </a:lnTo>
                <a:lnTo>
                  <a:pt x="876" y="84"/>
                </a:lnTo>
                <a:lnTo>
                  <a:pt x="890" y="96"/>
                </a:lnTo>
                <a:lnTo>
                  <a:pt x="904" y="104"/>
                </a:lnTo>
                <a:lnTo>
                  <a:pt x="918" y="112"/>
                </a:lnTo>
                <a:lnTo>
                  <a:pt x="932" y="122"/>
                </a:lnTo>
                <a:lnTo>
                  <a:pt x="936" y="130"/>
                </a:lnTo>
                <a:lnTo>
                  <a:pt x="940" y="138"/>
                </a:lnTo>
                <a:lnTo>
                  <a:pt x="944" y="146"/>
                </a:lnTo>
                <a:lnTo>
                  <a:pt x="944" y="158"/>
                </a:lnTo>
                <a:lnTo>
                  <a:pt x="944" y="170"/>
                </a:lnTo>
                <a:lnTo>
                  <a:pt x="940" y="180"/>
                </a:lnTo>
                <a:lnTo>
                  <a:pt x="936" y="190"/>
                </a:lnTo>
                <a:lnTo>
                  <a:pt x="928" y="198"/>
                </a:lnTo>
                <a:lnTo>
                  <a:pt x="920" y="206"/>
                </a:lnTo>
                <a:lnTo>
                  <a:pt x="912" y="212"/>
                </a:lnTo>
                <a:lnTo>
                  <a:pt x="890" y="224"/>
                </a:lnTo>
                <a:lnTo>
                  <a:pt x="866" y="232"/>
                </a:lnTo>
                <a:lnTo>
                  <a:pt x="842" y="238"/>
                </a:lnTo>
                <a:lnTo>
                  <a:pt x="820" y="242"/>
                </a:lnTo>
                <a:lnTo>
                  <a:pt x="800" y="242"/>
                </a:lnTo>
                <a:lnTo>
                  <a:pt x="782" y="242"/>
                </a:lnTo>
                <a:lnTo>
                  <a:pt x="758" y="238"/>
                </a:lnTo>
                <a:lnTo>
                  <a:pt x="734" y="232"/>
                </a:lnTo>
                <a:lnTo>
                  <a:pt x="710" y="224"/>
                </a:lnTo>
                <a:lnTo>
                  <a:pt x="690" y="212"/>
                </a:lnTo>
                <a:lnTo>
                  <a:pt x="680" y="206"/>
                </a:lnTo>
                <a:lnTo>
                  <a:pt x="672" y="198"/>
                </a:lnTo>
                <a:lnTo>
                  <a:pt x="666" y="190"/>
                </a:lnTo>
                <a:lnTo>
                  <a:pt x="660" y="180"/>
                </a:lnTo>
                <a:lnTo>
                  <a:pt x="658" y="170"/>
                </a:lnTo>
                <a:lnTo>
                  <a:pt x="656" y="158"/>
                </a:lnTo>
                <a:lnTo>
                  <a:pt x="658" y="146"/>
                </a:lnTo>
                <a:lnTo>
                  <a:pt x="660" y="138"/>
                </a:lnTo>
                <a:lnTo>
                  <a:pt x="664" y="130"/>
                </a:lnTo>
                <a:lnTo>
                  <a:pt x="670" y="122"/>
                </a:lnTo>
                <a:lnTo>
                  <a:pt x="682" y="112"/>
                </a:lnTo>
                <a:lnTo>
                  <a:pt x="696" y="104"/>
                </a:lnTo>
                <a:lnTo>
                  <a:pt x="712" y="96"/>
                </a:lnTo>
                <a:lnTo>
                  <a:pt x="724" y="84"/>
                </a:lnTo>
                <a:lnTo>
                  <a:pt x="730" y="78"/>
                </a:lnTo>
                <a:lnTo>
                  <a:pt x="732" y="70"/>
                </a:lnTo>
                <a:lnTo>
                  <a:pt x="736" y="60"/>
                </a:lnTo>
                <a:lnTo>
                  <a:pt x="736" y="48"/>
                </a:lnTo>
                <a:lnTo>
                  <a:pt x="734" y="40"/>
                </a:lnTo>
                <a:lnTo>
                  <a:pt x="728" y="32"/>
                </a:lnTo>
                <a:lnTo>
                  <a:pt x="720" y="24"/>
                </a:lnTo>
                <a:lnTo>
                  <a:pt x="710" y="18"/>
                </a:lnTo>
                <a:lnTo>
                  <a:pt x="688" y="8"/>
                </a:lnTo>
                <a:lnTo>
                  <a:pt x="666" y="0"/>
                </a:lnTo>
                <a:lnTo>
                  <a:pt x="402" y="0"/>
                </a:lnTo>
                <a:lnTo>
                  <a:pt x="248" y="268"/>
                </a:lnTo>
                <a:lnTo>
                  <a:pt x="242" y="290"/>
                </a:lnTo>
                <a:lnTo>
                  <a:pt x="240" y="314"/>
                </a:lnTo>
                <a:lnTo>
                  <a:pt x="240" y="326"/>
                </a:lnTo>
                <a:lnTo>
                  <a:pt x="242" y="336"/>
                </a:lnTo>
                <a:lnTo>
                  <a:pt x="248" y="344"/>
                </a:lnTo>
                <a:lnTo>
                  <a:pt x="254" y="350"/>
                </a:lnTo>
                <a:lnTo>
                  <a:pt x="264" y="356"/>
                </a:lnTo>
                <a:lnTo>
                  <a:pt x="274" y="358"/>
                </a:lnTo>
                <a:lnTo>
                  <a:pt x="284" y="358"/>
                </a:lnTo>
                <a:lnTo>
                  <a:pt x="292" y="358"/>
                </a:lnTo>
                <a:lnTo>
                  <a:pt x="308" y="352"/>
                </a:lnTo>
                <a:lnTo>
                  <a:pt x="322" y="344"/>
                </a:lnTo>
                <a:lnTo>
                  <a:pt x="336" y="336"/>
                </a:lnTo>
                <a:lnTo>
                  <a:pt x="352" y="330"/>
                </a:lnTo>
                <a:lnTo>
                  <a:pt x="360" y="328"/>
                </a:lnTo>
                <a:lnTo>
                  <a:pt x="370" y="328"/>
                </a:lnTo>
                <a:lnTo>
                  <a:pt x="378" y="332"/>
                </a:lnTo>
                <a:lnTo>
                  <a:pt x="390" y="336"/>
                </a:lnTo>
                <a:lnTo>
                  <a:pt x="398" y="342"/>
                </a:lnTo>
                <a:lnTo>
                  <a:pt x="406" y="350"/>
                </a:lnTo>
                <a:lnTo>
                  <a:pt x="412" y="358"/>
                </a:lnTo>
                <a:lnTo>
                  <a:pt x="416" y="368"/>
                </a:lnTo>
                <a:lnTo>
                  <a:pt x="418" y="380"/>
                </a:lnTo>
                <a:lnTo>
                  <a:pt x="420" y="392"/>
                </a:lnTo>
                <a:lnTo>
                  <a:pt x="418" y="416"/>
                </a:lnTo>
                <a:lnTo>
                  <a:pt x="414" y="440"/>
                </a:lnTo>
                <a:lnTo>
                  <a:pt x="408" y="464"/>
                </a:lnTo>
                <a:lnTo>
                  <a:pt x="400" y="486"/>
                </a:lnTo>
                <a:lnTo>
                  <a:pt x="390" y="502"/>
                </a:lnTo>
                <a:lnTo>
                  <a:pt x="380" y="518"/>
                </a:lnTo>
                <a:lnTo>
                  <a:pt x="366" y="536"/>
                </a:lnTo>
                <a:lnTo>
                  <a:pt x="348" y="554"/>
                </a:lnTo>
                <a:lnTo>
                  <a:pt x="330" y="570"/>
                </a:lnTo>
                <a:lnTo>
                  <a:pt x="308" y="584"/>
                </a:lnTo>
                <a:lnTo>
                  <a:pt x="298" y="588"/>
                </a:lnTo>
                <a:lnTo>
                  <a:pt x="288" y="592"/>
                </a:lnTo>
                <a:lnTo>
                  <a:pt x="276" y="592"/>
                </a:lnTo>
                <a:lnTo>
                  <a:pt x="266" y="592"/>
                </a:lnTo>
                <a:lnTo>
                  <a:pt x="256" y="590"/>
                </a:lnTo>
                <a:lnTo>
                  <a:pt x="246" y="586"/>
                </a:lnTo>
                <a:lnTo>
                  <a:pt x="236" y="578"/>
                </a:lnTo>
                <a:lnTo>
                  <a:pt x="230" y="572"/>
                </a:lnTo>
                <a:lnTo>
                  <a:pt x="224" y="564"/>
                </a:lnTo>
                <a:lnTo>
                  <a:pt x="222" y="556"/>
                </a:lnTo>
                <a:lnTo>
                  <a:pt x="218" y="540"/>
                </a:lnTo>
                <a:lnTo>
                  <a:pt x="218" y="522"/>
                </a:lnTo>
                <a:lnTo>
                  <a:pt x="218" y="506"/>
                </a:lnTo>
                <a:lnTo>
                  <a:pt x="216" y="490"/>
                </a:lnTo>
                <a:lnTo>
                  <a:pt x="212" y="482"/>
                </a:lnTo>
                <a:lnTo>
                  <a:pt x="206" y="474"/>
                </a:lnTo>
                <a:lnTo>
                  <a:pt x="200" y="468"/>
                </a:lnTo>
                <a:lnTo>
                  <a:pt x="190" y="460"/>
                </a:lnTo>
                <a:lnTo>
                  <a:pt x="182" y="458"/>
                </a:lnTo>
                <a:lnTo>
                  <a:pt x="172" y="458"/>
                </a:lnTo>
                <a:lnTo>
                  <a:pt x="162" y="462"/>
                </a:lnTo>
                <a:lnTo>
                  <a:pt x="152" y="466"/>
                </a:lnTo>
                <a:lnTo>
                  <a:pt x="132" y="480"/>
                </a:lnTo>
                <a:lnTo>
                  <a:pt x="116" y="496"/>
                </a:lnTo>
                <a:lnTo>
                  <a:pt x="4" y="688"/>
                </a:lnTo>
                <a:lnTo>
                  <a:pt x="2" y="688"/>
                </a:lnTo>
                <a:lnTo>
                  <a:pt x="0" y="694"/>
                </a:lnTo>
                <a:lnTo>
                  <a:pt x="400" y="1386"/>
                </a:lnTo>
                <a:lnTo>
                  <a:pt x="1200" y="1386"/>
                </a:lnTo>
                <a:lnTo>
                  <a:pt x="1600" y="694"/>
                </a:lnTo>
                <a:lnTo>
                  <a:pt x="1598" y="688"/>
                </a:lnTo>
                <a:lnTo>
                  <a:pt x="1458" y="448"/>
                </a:lnTo>
                <a:lnTo>
                  <a:pt x="1454" y="426"/>
                </a:lnTo>
                <a:lnTo>
                  <a:pt x="1452" y="402"/>
                </a:lnTo>
                <a:lnTo>
                  <a:pt x="1454" y="392"/>
                </a:lnTo>
                <a:lnTo>
                  <a:pt x="1456" y="382"/>
                </a:lnTo>
                <a:lnTo>
                  <a:pt x="1460" y="374"/>
                </a:lnTo>
                <a:lnTo>
                  <a:pt x="1466" y="368"/>
                </a:lnTo>
                <a:lnTo>
                  <a:pt x="1482" y="362"/>
                </a:lnTo>
                <a:lnTo>
                  <a:pt x="1496" y="360"/>
                </a:lnTo>
                <a:lnTo>
                  <a:pt x="1508" y="360"/>
                </a:lnTo>
                <a:lnTo>
                  <a:pt x="1518" y="364"/>
                </a:lnTo>
                <a:lnTo>
                  <a:pt x="1536" y="374"/>
                </a:lnTo>
                <a:lnTo>
                  <a:pt x="1556" y="384"/>
                </a:lnTo>
                <a:lnTo>
                  <a:pt x="1566" y="388"/>
                </a:lnTo>
                <a:lnTo>
                  <a:pt x="1576" y="390"/>
                </a:lnTo>
                <a:close/>
              </a:path>
            </a:pathLst>
          </a:custGeom>
          <a:solidFill>
            <a:srgbClr val="7DD4FF"/>
          </a:solidFill>
          <a:ln w="28575" cap="flat" cmpd="sng">
            <a:solidFill>
              <a:srgbClr val="5F5F5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GB" sz="180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2" name="Freeform 4">
            <a:extLst>
              <a:ext uri="{FF2B5EF4-FFF2-40B4-BE49-F238E27FC236}">
                <a16:creationId xmlns:a16="http://schemas.microsoft.com/office/drawing/2014/main" xmlns="" id="{92910CCA-2519-4B8D-A3C6-44D6DEED8B52}"/>
              </a:ext>
            </a:extLst>
          </p:cNvPr>
          <p:cNvSpPr>
            <a:spLocks/>
          </p:cNvSpPr>
          <p:nvPr/>
        </p:nvSpPr>
        <p:spPr bwMode="auto">
          <a:xfrm>
            <a:off x="4688424" y="4265017"/>
            <a:ext cx="1607728" cy="1661074"/>
          </a:xfrm>
          <a:custGeom>
            <a:avLst/>
            <a:gdLst>
              <a:gd name="T0" fmla="*/ 2147483647 w 1616"/>
              <a:gd name="T1" fmla="*/ 2147483647 h 1618"/>
              <a:gd name="T2" fmla="*/ 2147483647 w 1616"/>
              <a:gd name="T3" fmla="*/ 2147483647 h 1618"/>
              <a:gd name="T4" fmla="*/ 2147483647 w 1616"/>
              <a:gd name="T5" fmla="*/ 2147483647 h 1618"/>
              <a:gd name="T6" fmla="*/ 2147483647 w 1616"/>
              <a:gd name="T7" fmla="*/ 2147483647 h 1618"/>
              <a:gd name="T8" fmla="*/ 2147483647 w 1616"/>
              <a:gd name="T9" fmla="*/ 2147483647 h 1618"/>
              <a:gd name="T10" fmla="*/ 2147483647 w 1616"/>
              <a:gd name="T11" fmla="*/ 2147483647 h 1618"/>
              <a:gd name="T12" fmla="*/ 2147483647 w 1616"/>
              <a:gd name="T13" fmla="*/ 2147483647 h 1618"/>
              <a:gd name="T14" fmla="*/ 2147483647 w 1616"/>
              <a:gd name="T15" fmla="*/ 2147483647 h 1618"/>
              <a:gd name="T16" fmla="*/ 2147483647 w 1616"/>
              <a:gd name="T17" fmla="*/ 2147483647 h 1618"/>
              <a:gd name="T18" fmla="*/ 2147483647 w 1616"/>
              <a:gd name="T19" fmla="*/ 2147483647 h 1618"/>
              <a:gd name="T20" fmla="*/ 2147483647 w 1616"/>
              <a:gd name="T21" fmla="*/ 2147483647 h 1618"/>
              <a:gd name="T22" fmla="*/ 2147483647 w 1616"/>
              <a:gd name="T23" fmla="*/ 2147483647 h 1618"/>
              <a:gd name="T24" fmla="*/ 2147483647 w 1616"/>
              <a:gd name="T25" fmla="*/ 2147483647 h 1618"/>
              <a:gd name="T26" fmla="*/ 2147483647 w 1616"/>
              <a:gd name="T27" fmla="*/ 2147483647 h 1618"/>
              <a:gd name="T28" fmla="*/ 2147483647 w 1616"/>
              <a:gd name="T29" fmla="*/ 2147483647 h 1618"/>
              <a:gd name="T30" fmla="*/ 2147483647 w 1616"/>
              <a:gd name="T31" fmla="*/ 2147483647 h 1618"/>
              <a:gd name="T32" fmla="*/ 2147483647 w 1616"/>
              <a:gd name="T33" fmla="*/ 2147483647 h 1618"/>
              <a:gd name="T34" fmla="*/ 2147483647 w 1616"/>
              <a:gd name="T35" fmla="*/ 2147483647 h 1618"/>
              <a:gd name="T36" fmla="*/ 2147483647 w 1616"/>
              <a:gd name="T37" fmla="*/ 2147483647 h 1618"/>
              <a:gd name="T38" fmla="*/ 2147483647 w 1616"/>
              <a:gd name="T39" fmla="*/ 2147483647 h 1618"/>
              <a:gd name="T40" fmla="*/ 2147483647 w 1616"/>
              <a:gd name="T41" fmla="*/ 2147483647 h 1618"/>
              <a:gd name="T42" fmla="*/ 2147483647 w 1616"/>
              <a:gd name="T43" fmla="*/ 2147483647 h 1618"/>
              <a:gd name="T44" fmla="*/ 2147483647 w 1616"/>
              <a:gd name="T45" fmla="*/ 2147483647 h 1618"/>
              <a:gd name="T46" fmla="*/ 2147483647 w 1616"/>
              <a:gd name="T47" fmla="*/ 2147483647 h 1618"/>
              <a:gd name="T48" fmla="*/ 2147483647 w 1616"/>
              <a:gd name="T49" fmla="*/ 2147483647 h 1618"/>
              <a:gd name="T50" fmla="*/ 2147483647 w 1616"/>
              <a:gd name="T51" fmla="*/ 2147483647 h 1618"/>
              <a:gd name="T52" fmla="*/ 2147483647 w 1616"/>
              <a:gd name="T53" fmla="*/ 2147483647 h 1618"/>
              <a:gd name="T54" fmla="*/ 2147483647 w 1616"/>
              <a:gd name="T55" fmla="*/ 2147483647 h 1618"/>
              <a:gd name="T56" fmla="*/ 2147483647 w 1616"/>
              <a:gd name="T57" fmla="*/ 2147483647 h 1618"/>
              <a:gd name="T58" fmla="*/ 2147483647 w 1616"/>
              <a:gd name="T59" fmla="*/ 2147483647 h 1618"/>
              <a:gd name="T60" fmla="*/ 2147483647 w 1616"/>
              <a:gd name="T61" fmla="*/ 2147483647 h 1618"/>
              <a:gd name="T62" fmla="*/ 2147483647 w 1616"/>
              <a:gd name="T63" fmla="*/ 2147483647 h 1618"/>
              <a:gd name="T64" fmla="*/ 2147483647 w 1616"/>
              <a:gd name="T65" fmla="*/ 2147483647 h 1618"/>
              <a:gd name="T66" fmla="*/ 2147483647 w 1616"/>
              <a:gd name="T67" fmla="*/ 2147483647 h 1618"/>
              <a:gd name="T68" fmla="*/ 2147483647 w 1616"/>
              <a:gd name="T69" fmla="*/ 2147483647 h 1618"/>
              <a:gd name="T70" fmla="*/ 2147483647 w 1616"/>
              <a:gd name="T71" fmla="*/ 2147483647 h 1618"/>
              <a:gd name="T72" fmla="*/ 2147483647 w 1616"/>
              <a:gd name="T73" fmla="*/ 2147483647 h 1618"/>
              <a:gd name="T74" fmla="*/ 2147483647 w 1616"/>
              <a:gd name="T75" fmla="*/ 2147483647 h 1618"/>
              <a:gd name="T76" fmla="*/ 2147483647 w 1616"/>
              <a:gd name="T77" fmla="*/ 2147483647 h 1618"/>
              <a:gd name="T78" fmla="*/ 2147483647 w 1616"/>
              <a:gd name="T79" fmla="*/ 2147483647 h 1618"/>
              <a:gd name="T80" fmla="*/ 2147483647 w 1616"/>
              <a:gd name="T81" fmla="*/ 2147483647 h 1618"/>
              <a:gd name="T82" fmla="*/ 2147483647 w 1616"/>
              <a:gd name="T83" fmla="*/ 2147483647 h 1618"/>
              <a:gd name="T84" fmla="*/ 2147483647 w 1616"/>
              <a:gd name="T85" fmla="*/ 0 h 1618"/>
              <a:gd name="T86" fmla="*/ 2147483647 w 1616"/>
              <a:gd name="T87" fmla="*/ 2147483647 h 1618"/>
              <a:gd name="T88" fmla="*/ 2147483647 w 1616"/>
              <a:gd name="T89" fmla="*/ 2147483647 h 1618"/>
              <a:gd name="T90" fmla="*/ 2147483647 w 1616"/>
              <a:gd name="T91" fmla="*/ 2147483647 h 1618"/>
              <a:gd name="T92" fmla="*/ 2147483647 w 1616"/>
              <a:gd name="T93" fmla="*/ 2147483647 h 1618"/>
              <a:gd name="T94" fmla="*/ 2147483647 w 1616"/>
              <a:gd name="T95" fmla="*/ 2147483647 h 1618"/>
              <a:gd name="T96" fmla="*/ 2147483647 w 1616"/>
              <a:gd name="T97" fmla="*/ 2147483647 h 1618"/>
              <a:gd name="T98" fmla="*/ 2147483647 w 1616"/>
              <a:gd name="T99" fmla="*/ 2147483647 h 1618"/>
              <a:gd name="T100" fmla="*/ 2147483647 w 1616"/>
              <a:gd name="T101" fmla="*/ 2147483647 h 1618"/>
              <a:gd name="T102" fmla="*/ 2147483647 w 1616"/>
              <a:gd name="T103" fmla="*/ 2147483647 h 1618"/>
              <a:gd name="T104" fmla="*/ 2147483647 w 1616"/>
              <a:gd name="T105" fmla="*/ 2147483647 h 1618"/>
              <a:gd name="T106" fmla="*/ 2147483647 w 1616"/>
              <a:gd name="T107" fmla="*/ 2147483647 h 1618"/>
              <a:gd name="T108" fmla="*/ 2147483647 w 1616"/>
              <a:gd name="T109" fmla="*/ 2147483647 h 1618"/>
              <a:gd name="T110" fmla="*/ 2147483647 w 1616"/>
              <a:gd name="T111" fmla="*/ 2147483647 h 1618"/>
              <a:gd name="T112" fmla="*/ 2147483647 w 1616"/>
              <a:gd name="T113" fmla="*/ 2147483647 h 1618"/>
              <a:gd name="T114" fmla="*/ 2147483647 w 1616"/>
              <a:gd name="T115" fmla="*/ 2147483647 h 1618"/>
              <a:gd name="T116" fmla="*/ 0 w 1616"/>
              <a:gd name="T117" fmla="*/ 2147483647 h 1618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0" t="0" r="r" b="b"/>
            <a:pathLst>
              <a:path w="1616" h="1618">
                <a:moveTo>
                  <a:pt x="1312" y="1426"/>
                </a:moveTo>
                <a:lnTo>
                  <a:pt x="1312" y="1426"/>
                </a:lnTo>
                <a:lnTo>
                  <a:pt x="1328" y="1410"/>
                </a:lnTo>
                <a:lnTo>
                  <a:pt x="1348" y="1396"/>
                </a:lnTo>
                <a:lnTo>
                  <a:pt x="1358" y="1392"/>
                </a:lnTo>
                <a:lnTo>
                  <a:pt x="1368" y="1388"/>
                </a:lnTo>
                <a:lnTo>
                  <a:pt x="1378" y="1388"/>
                </a:lnTo>
                <a:lnTo>
                  <a:pt x="1386" y="1390"/>
                </a:lnTo>
                <a:lnTo>
                  <a:pt x="1396" y="1398"/>
                </a:lnTo>
                <a:lnTo>
                  <a:pt x="1402" y="1404"/>
                </a:lnTo>
                <a:lnTo>
                  <a:pt x="1408" y="1412"/>
                </a:lnTo>
                <a:lnTo>
                  <a:pt x="1412" y="1420"/>
                </a:lnTo>
                <a:lnTo>
                  <a:pt x="1414" y="1436"/>
                </a:lnTo>
                <a:lnTo>
                  <a:pt x="1414" y="1452"/>
                </a:lnTo>
                <a:lnTo>
                  <a:pt x="1414" y="1470"/>
                </a:lnTo>
                <a:lnTo>
                  <a:pt x="1418" y="1486"/>
                </a:lnTo>
                <a:lnTo>
                  <a:pt x="1420" y="1494"/>
                </a:lnTo>
                <a:lnTo>
                  <a:pt x="1426" y="1502"/>
                </a:lnTo>
                <a:lnTo>
                  <a:pt x="1432" y="1508"/>
                </a:lnTo>
                <a:lnTo>
                  <a:pt x="1442" y="1516"/>
                </a:lnTo>
                <a:lnTo>
                  <a:pt x="1452" y="1520"/>
                </a:lnTo>
                <a:lnTo>
                  <a:pt x="1462" y="1522"/>
                </a:lnTo>
                <a:lnTo>
                  <a:pt x="1472" y="1522"/>
                </a:lnTo>
                <a:lnTo>
                  <a:pt x="1484" y="1522"/>
                </a:lnTo>
                <a:lnTo>
                  <a:pt x="1494" y="1518"/>
                </a:lnTo>
                <a:lnTo>
                  <a:pt x="1504" y="1514"/>
                </a:lnTo>
                <a:lnTo>
                  <a:pt x="1526" y="1500"/>
                </a:lnTo>
                <a:lnTo>
                  <a:pt x="1544" y="1484"/>
                </a:lnTo>
                <a:lnTo>
                  <a:pt x="1562" y="1466"/>
                </a:lnTo>
                <a:lnTo>
                  <a:pt x="1576" y="1448"/>
                </a:lnTo>
                <a:lnTo>
                  <a:pt x="1586" y="1432"/>
                </a:lnTo>
                <a:lnTo>
                  <a:pt x="1596" y="1416"/>
                </a:lnTo>
                <a:lnTo>
                  <a:pt x="1604" y="1394"/>
                </a:lnTo>
                <a:lnTo>
                  <a:pt x="1610" y="1370"/>
                </a:lnTo>
                <a:lnTo>
                  <a:pt x="1614" y="1346"/>
                </a:lnTo>
                <a:lnTo>
                  <a:pt x="1616" y="1322"/>
                </a:lnTo>
                <a:lnTo>
                  <a:pt x="1614" y="1310"/>
                </a:lnTo>
                <a:lnTo>
                  <a:pt x="1612" y="1298"/>
                </a:lnTo>
                <a:lnTo>
                  <a:pt x="1608" y="1288"/>
                </a:lnTo>
                <a:lnTo>
                  <a:pt x="1602" y="1280"/>
                </a:lnTo>
                <a:lnTo>
                  <a:pt x="1594" y="1272"/>
                </a:lnTo>
                <a:lnTo>
                  <a:pt x="1586" y="1266"/>
                </a:lnTo>
                <a:lnTo>
                  <a:pt x="1574" y="1262"/>
                </a:lnTo>
                <a:lnTo>
                  <a:pt x="1566" y="1258"/>
                </a:lnTo>
                <a:lnTo>
                  <a:pt x="1556" y="1258"/>
                </a:lnTo>
                <a:lnTo>
                  <a:pt x="1548" y="1260"/>
                </a:lnTo>
                <a:lnTo>
                  <a:pt x="1532" y="1266"/>
                </a:lnTo>
                <a:lnTo>
                  <a:pt x="1518" y="1274"/>
                </a:lnTo>
                <a:lnTo>
                  <a:pt x="1504" y="1282"/>
                </a:lnTo>
                <a:lnTo>
                  <a:pt x="1488" y="1288"/>
                </a:lnTo>
                <a:lnTo>
                  <a:pt x="1480" y="1288"/>
                </a:lnTo>
                <a:lnTo>
                  <a:pt x="1470" y="1288"/>
                </a:lnTo>
                <a:lnTo>
                  <a:pt x="1460" y="1286"/>
                </a:lnTo>
                <a:lnTo>
                  <a:pt x="1450" y="1280"/>
                </a:lnTo>
                <a:lnTo>
                  <a:pt x="1444" y="1274"/>
                </a:lnTo>
                <a:lnTo>
                  <a:pt x="1438" y="1266"/>
                </a:lnTo>
                <a:lnTo>
                  <a:pt x="1436" y="1256"/>
                </a:lnTo>
                <a:lnTo>
                  <a:pt x="1436" y="1244"/>
                </a:lnTo>
                <a:lnTo>
                  <a:pt x="1438" y="1220"/>
                </a:lnTo>
                <a:lnTo>
                  <a:pt x="1444" y="1198"/>
                </a:lnTo>
                <a:lnTo>
                  <a:pt x="1598" y="930"/>
                </a:lnTo>
                <a:lnTo>
                  <a:pt x="1600" y="926"/>
                </a:lnTo>
                <a:lnTo>
                  <a:pt x="1596" y="926"/>
                </a:lnTo>
                <a:lnTo>
                  <a:pt x="1462" y="694"/>
                </a:lnTo>
                <a:lnTo>
                  <a:pt x="1446" y="678"/>
                </a:lnTo>
                <a:lnTo>
                  <a:pt x="1426" y="664"/>
                </a:lnTo>
                <a:lnTo>
                  <a:pt x="1414" y="658"/>
                </a:lnTo>
                <a:lnTo>
                  <a:pt x="1404" y="656"/>
                </a:lnTo>
                <a:lnTo>
                  <a:pt x="1394" y="654"/>
                </a:lnTo>
                <a:lnTo>
                  <a:pt x="1386" y="658"/>
                </a:lnTo>
                <a:lnTo>
                  <a:pt x="1376" y="664"/>
                </a:lnTo>
                <a:lnTo>
                  <a:pt x="1368" y="672"/>
                </a:lnTo>
                <a:lnTo>
                  <a:pt x="1364" y="678"/>
                </a:lnTo>
                <a:lnTo>
                  <a:pt x="1360" y="686"/>
                </a:lnTo>
                <a:lnTo>
                  <a:pt x="1358" y="702"/>
                </a:lnTo>
                <a:lnTo>
                  <a:pt x="1358" y="720"/>
                </a:lnTo>
                <a:lnTo>
                  <a:pt x="1358" y="736"/>
                </a:lnTo>
                <a:lnTo>
                  <a:pt x="1354" y="752"/>
                </a:lnTo>
                <a:lnTo>
                  <a:pt x="1352" y="760"/>
                </a:lnTo>
                <a:lnTo>
                  <a:pt x="1346" y="768"/>
                </a:lnTo>
                <a:lnTo>
                  <a:pt x="1340" y="776"/>
                </a:lnTo>
                <a:lnTo>
                  <a:pt x="1330" y="782"/>
                </a:lnTo>
                <a:lnTo>
                  <a:pt x="1320" y="786"/>
                </a:lnTo>
                <a:lnTo>
                  <a:pt x="1310" y="790"/>
                </a:lnTo>
                <a:lnTo>
                  <a:pt x="1300" y="790"/>
                </a:lnTo>
                <a:lnTo>
                  <a:pt x="1288" y="788"/>
                </a:lnTo>
                <a:lnTo>
                  <a:pt x="1278" y="784"/>
                </a:lnTo>
                <a:lnTo>
                  <a:pt x="1268" y="780"/>
                </a:lnTo>
                <a:lnTo>
                  <a:pt x="1246" y="768"/>
                </a:lnTo>
                <a:lnTo>
                  <a:pt x="1228" y="752"/>
                </a:lnTo>
                <a:lnTo>
                  <a:pt x="1210" y="734"/>
                </a:lnTo>
                <a:lnTo>
                  <a:pt x="1196" y="716"/>
                </a:lnTo>
                <a:lnTo>
                  <a:pt x="1186" y="700"/>
                </a:lnTo>
                <a:lnTo>
                  <a:pt x="1176" y="682"/>
                </a:lnTo>
                <a:lnTo>
                  <a:pt x="1168" y="660"/>
                </a:lnTo>
                <a:lnTo>
                  <a:pt x="1162" y="638"/>
                </a:lnTo>
                <a:lnTo>
                  <a:pt x="1156" y="612"/>
                </a:lnTo>
                <a:lnTo>
                  <a:pt x="1156" y="588"/>
                </a:lnTo>
                <a:lnTo>
                  <a:pt x="1158" y="576"/>
                </a:lnTo>
                <a:lnTo>
                  <a:pt x="1160" y="566"/>
                </a:lnTo>
                <a:lnTo>
                  <a:pt x="1164" y="556"/>
                </a:lnTo>
                <a:lnTo>
                  <a:pt x="1170" y="546"/>
                </a:lnTo>
                <a:lnTo>
                  <a:pt x="1178" y="538"/>
                </a:lnTo>
                <a:lnTo>
                  <a:pt x="1186" y="532"/>
                </a:lnTo>
                <a:lnTo>
                  <a:pt x="1198" y="528"/>
                </a:lnTo>
                <a:lnTo>
                  <a:pt x="1206" y="526"/>
                </a:lnTo>
                <a:lnTo>
                  <a:pt x="1216" y="524"/>
                </a:lnTo>
                <a:lnTo>
                  <a:pt x="1224" y="526"/>
                </a:lnTo>
                <a:lnTo>
                  <a:pt x="1240" y="532"/>
                </a:lnTo>
                <a:lnTo>
                  <a:pt x="1254" y="540"/>
                </a:lnTo>
                <a:lnTo>
                  <a:pt x="1268" y="548"/>
                </a:lnTo>
                <a:lnTo>
                  <a:pt x="1284" y="554"/>
                </a:lnTo>
                <a:lnTo>
                  <a:pt x="1292" y="556"/>
                </a:lnTo>
                <a:lnTo>
                  <a:pt x="1302" y="554"/>
                </a:lnTo>
                <a:lnTo>
                  <a:pt x="1312" y="552"/>
                </a:lnTo>
                <a:lnTo>
                  <a:pt x="1322" y="546"/>
                </a:lnTo>
                <a:lnTo>
                  <a:pt x="1328" y="540"/>
                </a:lnTo>
                <a:lnTo>
                  <a:pt x="1334" y="532"/>
                </a:lnTo>
                <a:lnTo>
                  <a:pt x="1336" y="522"/>
                </a:lnTo>
                <a:lnTo>
                  <a:pt x="1336" y="510"/>
                </a:lnTo>
                <a:lnTo>
                  <a:pt x="1334" y="484"/>
                </a:lnTo>
                <a:lnTo>
                  <a:pt x="1328" y="462"/>
                </a:lnTo>
                <a:lnTo>
                  <a:pt x="1198" y="238"/>
                </a:lnTo>
                <a:lnTo>
                  <a:pt x="924" y="238"/>
                </a:lnTo>
                <a:lnTo>
                  <a:pt x="902" y="230"/>
                </a:lnTo>
                <a:lnTo>
                  <a:pt x="898" y="228"/>
                </a:lnTo>
                <a:lnTo>
                  <a:pt x="896" y="226"/>
                </a:lnTo>
                <a:lnTo>
                  <a:pt x="894" y="226"/>
                </a:lnTo>
                <a:lnTo>
                  <a:pt x="892" y="224"/>
                </a:lnTo>
                <a:lnTo>
                  <a:pt x="890" y="224"/>
                </a:lnTo>
                <a:lnTo>
                  <a:pt x="888" y="222"/>
                </a:lnTo>
                <a:lnTo>
                  <a:pt x="886" y="220"/>
                </a:lnTo>
                <a:lnTo>
                  <a:pt x="884" y="220"/>
                </a:lnTo>
                <a:lnTo>
                  <a:pt x="882" y="218"/>
                </a:lnTo>
                <a:lnTo>
                  <a:pt x="880" y="216"/>
                </a:lnTo>
                <a:lnTo>
                  <a:pt x="878" y="214"/>
                </a:lnTo>
                <a:lnTo>
                  <a:pt x="876" y="212"/>
                </a:lnTo>
                <a:lnTo>
                  <a:pt x="874" y="210"/>
                </a:lnTo>
                <a:lnTo>
                  <a:pt x="874" y="208"/>
                </a:lnTo>
                <a:lnTo>
                  <a:pt x="872" y="206"/>
                </a:lnTo>
                <a:lnTo>
                  <a:pt x="870" y="204"/>
                </a:lnTo>
                <a:lnTo>
                  <a:pt x="870" y="202"/>
                </a:lnTo>
                <a:lnTo>
                  <a:pt x="868" y="200"/>
                </a:lnTo>
                <a:lnTo>
                  <a:pt x="868" y="198"/>
                </a:lnTo>
                <a:lnTo>
                  <a:pt x="868" y="194"/>
                </a:lnTo>
                <a:lnTo>
                  <a:pt x="870" y="182"/>
                </a:lnTo>
                <a:lnTo>
                  <a:pt x="872" y="172"/>
                </a:lnTo>
                <a:lnTo>
                  <a:pt x="876" y="164"/>
                </a:lnTo>
                <a:lnTo>
                  <a:pt x="880" y="158"/>
                </a:lnTo>
                <a:lnTo>
                  <a:pt x="894" y="148"/>
                </a:lnTo>
                <a:lnTo>
                  <a:pt x="908" y="138"/>
                </a:lnTo>
                <a:lnTo>
                  <a:pt x="922" y="130"/>
                </a:lnTo>
                <a:lnTo>
                  <a:pt x="936" y="120"/>
                </a:lnTo>
                <a:lnTo>
                  <a:pt x="940" y="114"/>
                </a:lnTo>
                <a:lnTo>
                  <a:pt x="944" y="106"/>
                </a:lnTo>
                <a:lnTo>
                  <a:pt x="948" y="96"/>
                </a:lnTo>
                <a:lnTo>
                  <a:pt x="948" y="84"/>
                </a:lnTo>
                <a:lnTo>
                  <a:pt x="948" y="74"/>
                </a:lnTo>
                <a:lnTo>
                  <a:pt x="944" y="64"/>
                </a:lnTo>
                <a:lnTo>
                  <a:pt x="940" y="54"/>
                </a:lnTo>
                <a:lnTo>
                  <a:pt x="932" y="46"/>
                </a:lnTo>
                <a:lnTo>
                  <a:pt x="924" y="38"/>
                </a:lnTo>
                <a:lnTo>
                  <a:pt x="916" y="30"/>
                </a:lnTo>
                <a:lnTo>
                  <a:pt x="894" y="18"/>
                </a:lnTo>
                <a:lnTo>
                  <a:pt x="870" y="10"/>
                </a:lnTo>
                <a:lnTo>
                  <a:pt x="846" y="4"/>
                </a:lnTo>
                <a:lnTo>
                  <a:pt x="824" y="2"/>
                </a:lnTo>
                <a:lnTo>
                  <a:pt x="804" y="0"/>
                </a:lnTo>
                <a:lnTo>
                  <a:pt x="786" y="2"/>
                </a:lnTo>
                <a:lnTo>
                  <a:pt x="762" y="4"/>
                </a:lnTo>
                <a:lnTo>
                  <a:pt x="738" y="10"/>
                </a:lnTo>
                <a:lnTo>
                  <a:pt x="714" y="18"/>
                </a:lnTo>
                <a:lnTo>
                  <a:pt x="694" y="30"/>
                </a:lnTo>
                <a:lnTo>
                  <a:pt x="684" y="38"/>
                </a:lnTo>
                <a:lnTo>
                  <a:pt x="676" y="46"/>
                </a:lnTo>
                <a:lnTo>
                  <a:pt x="670" y="54"/>
                </a:lnTo>
                <a:lnTo>
                  <a:pt x="664" y="64"/>
                </a:lnTo>
                <a:lnTo>
                  <a:pt x="662" y="74"/>
                </a:lnTo>
                <a:lnTo>
                  <a:pt x="660" y="84"/>
                </a:lnTo>
                <a:lnTo>
                  <a:pt x="662" y="96"/>
                </a:lnTo>
                <a:lnTo>
                  <a:pt x="664" y="106"/>
                </a:lnTo>
                <a:lnTo>
                  <a:pt x="668" y="114"/>
                </a:lnTo>
                <a:lnTo>
                  <a:pt x="674" y="120"/>
                </a:lnTo>
                <a:lnTo>
                  <a:pt x="686" y="130"/>
                </a:lnTo>
                <a:lnTo>
                  <a:pt x="700" y="138"/>
                </a:lnTo>
                <a:lnTo>
                  <a:pt x="716" y="148"/>
                </a:lnTo>
                <a:lnTo>
                  <a:pt x="728" y="158"/>
                </a:lnTo>
                <a:lnTo>
                  <a:pt x="734" y="164"/>
                </a:lnTo>
                <a:lnTo>
                  <a:pt x="736" y="172"/>
                </a:lnTo>
                <a:lnTo>
                  <a:pt x="740" y="182"/>
                </a:lnTo>
                <a:lnTo>
                  <a:pt x="740" y="194"/>
                </a:lnTo>
                <a:lnTo>
                  <a:pt x="740" y="198"/>
                </a:lnTo>
                <a:lnTo>
                  <a:pt x="740" y="200"/>
                </a:lnTo>
                <a:lnTo>
                  <a:pt x="740" y="202"/>
                </a:lnTo>
                <a:lnTo>
                  <a:pt x="738" y="204"/>
                </a:lnTo>
                <a:lnTo>
                  <a:pt x="738" y="206"/>
                </a:lnTo>
                <a:lnTo>
                  <a:pt x="736" y="206"/>
                </a:lnTo>
                <a:lnTo>
                  <a:pt x="736" y="208"/>
                </a:lnTo>
                <a:lnTo>
                  <a:pt x="734" y="210"/>
                </a:lnTo>
                <a:lnTo>
                  <a:pt x="734" y="212"/>
                </a:lnTo>
                <a:lnTo>
                  <a:pt x="732" y="212"/>
                </a:lnTo>
                <a:lnTo>
                  <a:pt x="730" y="214"/>
                </a:lnTo>
                <a:lnTo>
                  <a:pt x="730" y="216"/>
                </a:lnTo>
                <a:lnTo>
                  <a:pt x="726" y="218"/>
                </a:lnTo>
                <a:lnTo>
                  <a:pt x="724" y="220"/>
                </a:lnTo>
                <a:lnTo>
                  <a:pt x="722" y="220"/>
                </a:lnTo>
                <a:lnTo>
                  <a:pt x="720" y="222"/>
                </a:lnTo>
                <a:lnTo>
                  <a:pt x="718" y="224"/>
                </a:lnTo>
                <a:lnTo>
                  <a:pt x="716" y="224"/>
                </a:lnTo>
                <a:lnTo>
                  <a:pt x="714" y="226"/>
                </a:lnTo>
                <a:lnTo>
                  <a:pt x="712" y="226"/>
                </a:lnTo>
                <a:lnTo>
                  <a:pt x="710" y="228"/>
                </a:lnTo>
                <a:lnTo>
                  <a:pt x="708" y="230"/>
                </a:lnTo>
                <a:lnTo>
                  <a:pt x="706" y="230"/>
                </a:lnTo>
                <a:lnTo>
                  <a:pt x="684" y="238"/>
                </a:lnTo>
                <a:lnTo>
                  <a:pt x="400" y="238"/>
                </a:lnTo>
                <a:lnTo>
                  <a:pt x="398" y="236"/>
                </a:lnTo>
                <a:lnTo>
                  <a:pt x="0" y="926"/>
                </a:lnTo>
                <a:lnTo>
                  <a:pt x="400" y="1618"/>
                </a:lnTo>
                <a:lnTo>
                  <a:pt x="1198" y="1618"/>
                </a:lnTo>
                <a:lnTo>
                  <a:pt x="1200" y="1618"/>
                </a:lnTo>
                <a:lnTo>
                  <a:pt x="1312" y="1426"/>
                </a:lnTo>
                <a:close/>
              </a:path>
            </a:pathLst>
          </a:custGeom>
          <a:solidFill>
            <a:srgbClr val="95F3F1"/>
          </a:solidFill>
          <a:ln w="28575" cap="flat" cmpd="sng">
            <a:solidFill>
              <a:srgbClr val="5F5F5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GB" sz="180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3" name="Freeform 2">
            <a:extLst>
              <a:ext uri="{FF2B5EF4-FFF2-40B4-BE49-F238E27FC236}">
                <a16:creationId xmlns:a16="http://schemas.microsoft.com/office/drawing/2014/main" xmlns="" id="{85EB8519-C9A4-4414-9428-1C144C3E709E}"/>
              </a:ext>
            </a:extLst>
          </p:cNvPr>
          <p:cNvSpPr>
            <a:spLocks/>
          </p:cNvSpPr>
          <p:nvPr/>
        </p:nvSpPr>
        <p:spPr bwMode="auto">
          <a:xfrm>
            <a:off x="5844733" y="3572395"/>
            <a:ext cx="1681894" cy="1909863"/>
          </a:xfrm>
          <a:custGeom>
            <a:avLst/>
            <a:gdLst>
              <a:gd name="T0" fmla="*/ 2147483647 w 1690"/>
              <a:gd name="T1" fmla="*/ 2147483647 h 1862"/>
              <a:gd name="T2" fmla="*/ 2147483647 w 1690"/>
              <a:gd name="T3" fmla="*/ 2147483647 h 1862"/>
              <a:gd name="T4" fmla="*/ 2147483647 w 1690"/>
              <a:gd name="T5" fmla="*/ 2147483647 h 1862"/>
              <a:gd name="T6" fmla="*/ 2147483647 w 1690"/>
              <a:gd name="T7" fmla="*/ 2147483647 h 1862"/>
              <a:gd name="T8" fmla="*/ 2147483647 w 1690"/>
              <a:gd name="T9" fmla="*/ 0 h 1862"/>
              <a:gd name="T10" fmla="*/ 2147483647 w 1690"/>
              <a:gd name="T11" fmla="*/ 2147483647 h 1862"/>
              <a:gd name="T12" fmla="*/ 2147483647 w 1690"/>
              <a:gd name="T13" fmla="*/ 2147483647 h 1862"/>
              <a:gd name="T14" fmla="*/ 2147483647 w 1690"/>
              <a:gd name="T15" fmla="*/ 2147483647 h 1862"/>
              <a:gd name="T16" fmla="*/ 2147483647 w 1690"/>
              <a:gd name="T17" fmla="*/ 2147483647 h 1862"/>
              <a:gd name="T18" fmla="*/ 2147483647 w 1690"/>
              <a:gd name="T19" fmla="*/ 2147483647 h 1862"/>
              <a:gd name="T20" fmla="*/ 2147483647 w 1690"/>
              <a:gd name="T21" fmla="*/ 2147483647 h 1862"/>
              <a:gd name="T22" fmla="*/ 2147483647 w 1690"/>
              <a:gd name="T23" fmla="*/ 2147483647 h 1862"/>
              <a:gd name="T24" fmla="*/ 2147483647 w 1690"/>
              <a:gd name="T25" fmla="*/ 2147483647 h 1862"/>
              <a:gd name="T26" fmla="*/ 2147483647 w 1690"/>
              <a:gd name="T27" fmla="*/ 2147483647 h 1862"/>
              <a:gd name="T28" fmla="*/ 0 w 1690"/>
              <a:gd name="T29" fmla="*/ 2147483647 h 1862"/>
              <a:gd name="T30" fmla="*/ 2147483647 w 1690"/>
              <a:gd name="T31" fmla="*/ 2147483647 h 1862"/>
              <a:gd name="T32" fmla="*/ 2147483647 w 1690"/>
              <a:gd name="T33" fmla="*/ 2147483647 h 1862"/>
              <a:gd name="T34" fmla="*/ 2147483647 w 1690"/>
              <a:gd name="T35" fmla="*/ 2147483647 h 1862"/>
              <a:gd name="T36" fmla="*/ 2147483647 w 1690"/>
              <a:gd name="T37" fmla="*/ 2147483647 h 1862"/>
              <a:gd name="T38" fmla="*/ 2147483647 w 1690"/>
              <a:gd name="T39" fmla="*/ 2147483647 h 1862"/>
              <a:gd name="T40" fmla="*/ 2147483647 w 1690"/>
              <a:gd name="T41" fmla="*/ 2147483647 h 1862"/>
              <a:gd name="T42" fmla="*/ 2147483647 w 1690"/>
              <a:gd name="T43" fmla="*/ 2147483647 h 1862"/>
              <a:gd name="T44" fmla="*/ 2147483647 w 1690"/>
              <a:gd name="T45" fmla="*/ 2147483647 h 1862"/>
              <a:gd name="T46" fmla="*/ 2147483647 w 1690"/>
              <a:gd name="T47" fmla="*/ 2147483647 h 1862"/>
              <a:gd name="T48" fmla="*/ 2147483647 w 1690"/>
              <a:gd name="T49" fmla="*/ 2147483647 h 1862"/>
              <a:gd name="T50" fmla="*/ 2147483647 w 1690"/>
              <a:gd name="T51" fmla="*/ 2147483647 h 1862"/>
              <a:gd name="T52" fmla="*/ 2147483647 w 1690"/>
              <a:gd name="T53" fmla="*/ 2147483647 h 1862"/>
              <a:gd name="T54" fmla="*/ 2147483647 w 1690"/>
              <a:gd name="T55" fmla="*/ 2147483647 h 1862"/>
              <a:gd name="T56" fmla="*/ 2147483647 w 1690"/>
              <a:gd name="T57" fmla="*/ 2147483647 h 1862"/>
              <a:gd name="T58" fmla="*/ 2147483647 w 1690"/>
              <a:gd name="T59" fmla="*/ 2147483647 h 1862"/>
              <a:gd name="T60" fmla="*/ 2147483647 w 1690"/>
              <a:gd name="T61" fmla="*/ 2147483647 h 1862"/>
              <a:gd name="T62" fmla="*/ 2147483647 w 1690"/>
              <a:gd name="T63" fmla="*/ 2147483647 h 1862"/>
              <a:gd name="T64" fmla="*/ 2147483647 w 1690"/>
              <a:gd name="T65" fmla="*/ 2147483647 h 1862"/>
              <a:gd name="T66" fmla="*/ 2147483647 w 1690"/>
              <a:gd name="T67" fmla="*/ 2147483647 h 1862"/>
              <a:gd name="T68" fmla="*/ 2147483647 w 1690"/>
              <a:gd name="T69" fmla="*/ 2147483647 h 1862"/>
              <a:gd name="T70" fmla="*/ 2147483647 w 1690"/>
              <a:gd name="T71" fmla="*/ 2147483647 h 1862"/>
              <a:gd name="T72" fmla="*/ 2147483647 w 1690"/>
              <a:gd name="T73" fmla="*/ 2147483647 h 1862"/>
              <a:gd name="T74" fmla="*/ 2147483647 w 1690"/>
              <a:gd name="T75" fmla="*/ 2147483647 h 1862"/>
              <a:gd name="T76" fmla="*/ 2147483647 w 1690"/>
              <a:gd name="T77" fmla="*/ 2147483647 h 1862"/>
              <a:gd name="T78" fmla="*/ 2147483647 w 1690"/>
              <a:gd name="T79" fmla="*/ 2147483647 h 1862"/>
              <a:gd name="T80" fmla="*/ 2147483647 w 1690"/>
              <a:gd name="T81" fmla="*/ 2147483647 h 1862"/>
              <a:gd name="T82" fmla="*/ 2147483647 w 1690"/>
              <a:gd name="T83" fmla="*/ 2147483647 h 1862"/>
              <a:gd name="T84" fmla="*/ 2147483647 w 1690"/>
              <a:gd name="T85" fmla="*/ 2147483647 h 1862"/>
              <a:gd name="T86" fmla="*/ 2147483647 w 1690"/>
              <a:gd name="T87" fmla="*/ 2147483647 h 1862"/>
              <a:gd name="T88" fmla="*/ 2147483647 w 1690"/>
              <a:gd name="T89" fmla="*/ 2147483647 h 1862"/>
              <a:gd name="T90" fmla="*/ 2147483647 w 1690"/>
              <a:gd name="T91" fmla="*/ 2147483647 h 1862"/>
              <a:gd name="T92" fmla="*/ 2147483647 w 1690"/>
              <a:gd name="T93" fmla="*/ 2147483647 h 1862"/>
              <a:gd name="T94" fmla="*/ 2147483647 w 1690"/>
              <a:gd name="T95" fmla="*/ 2147483647 h 1862"/>
              <a:gd name="T96" fmla="*/ 2147483647 w 1690"/>
              <a:gd name="T97" fmla="*/ 2147483647 h 1862"/>
              <a:gd name="T98" fmla="*/ 2147483647 w 1690"/>
              <a:gd name="T99" fmla="*/ 2147483647 h 1862"/>
              <a:gd name="T100" fmla="*/ 2147483647 w 1690"/>
              <a:gd name="T101" fmla="*/ 2147483647 h 1862"/>
              <a:gd name="T102" fmla="*/ 2147483647 w 1690"/>
              <a:gd name="T103" fmla="*/ 2147483647 h 1862"/>
              <a:gd name="T104" fmla="*/ 2147483647 w 1690"/>
              <a:gd name="T105" fmla="*/ 2147483647 h 1862"/>
              <a:gd name="T106" fmla="*/ 2147483647 w 1690"/>
              <a:gd name="T107" fmla="*/ 2147483647 h 1862"/>
              <a:gd name="T108" fmla="*/ 2147483647 w 1690"/>
              <a:gd name="T109" fmla="*/ 2147483647 h 1862"/>
              <a:gd name="T110" fmla="*/ 2147483647 w 1690"/>
              <a:gd name="T111" fmla="*/ 2147483647 h 1862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0" t="0" r="r" b="b"/>
            <a:pathLst>
              <a:path w="1690" h="1862">
                <a:moveTo>
                  <a:pt x="982" y="242"/>
                </a:moveTo>
                <a:lnTo>
                  <a:pt x="982" y="242"/>
                </a:lnTo>
                <a:lnTo>
                  <a:pt x="960" y="236"/>
                </a:lnTo>
                <a:lnTo>
                  <a:pt x="936" y="224"/>
                </a:lnTo>
                <a:lnTo>
                  <a:pt x="926" y="218"/>
                </a:lnTo>
                <a:lnTo>
                  <a:pt x="918" y="212"/>
                </a:lnTo>
                <a:lnTo>
                  <a:pt x="912" y="202"/>
                </a:lnTo>
                <a:lnTo>
                  <a:pt x="910" y="194"/>
                </a:lnTo>
                <a:lnTo>
                  <a:pt x="912" y="182"/>
                </a:lnTo>
                <a:lnTo>
                  <a:pt x="914" y="172"/>
                </a:lnTo>
                <a:lnTo>
                  <a:pt x="918" y="164"/>
                </a:lnTo>
                <a:lnTo>
                  <a:pt x="922" y="158"/>
                </a:lnTo>
                <a:lnTo>
                  <a:pt x="936" y="146"/>
                </a:lnTo>
                <a:lnTo>
                  <a:pt x="950" y="138"/>
                </a:lnTo>
                <a:lnTo>
                  <a:pt x="964" y="130"/>
                </a:lnTo>
                <a:lnTo>
                  <a:pt x="978" y="120"/>
                </a:lnTo>
                <a:lnTo>
                  <a:pt x="982" y="112"/>
                </a:lnTo>
                <a:lnTo>
                  <a:pt x="986" y="104"/>
                </a:lnTo>
                <a:lnTo>
                  <a:pt x="990" y="96"/>
                </a:lnTo>
                <a:lnTo>
                  <a:pt x="990" y="84"/>
                </a:lnTo>
                <a:lnTo>
                  <a:pt x="990" y="72"/>
                </a:lnTo>
                <a:lnTo>
                  <a:pt x="986" y="62"/>
                </a:lnTo>
                <a:lnTo>
                  <a:pt x="982" y="54"/>
                </a:lnTo>
                <a:lnTo>
                  <a:pt x="974" y="44"/>
                </a:lnTo>
                <a:lnTo>
                  <a:pt x="966" y="36"/>
                </a:lnTo>
                <a:lnTo>
                  <a:pt x="958" y="30"/>
                </a:lnTo>
                <a:lnTo>
                  <a:pt x="936" y="18"/>
                </a:lnTo>
                <a:lnTo>
                  <a:pt x="912" y="10"/>
                </a:lnTo>
                <a:lnTo>
                  <a:pt x="888" y="4"/>
                </a:lnTo>
                <a:lnTo>
                  <a:pt x="866" y="0"/>
                </a:lnTo>
                <a:lnTo>
                  <a:pt x="846" y="0"/>
                </a:lnTo>
                <a:lnTo>
                  <a:pt x="828" y="0"/>
                </a:lnTo>
                <a:lnTo>
                  <a:pt x="804" y="4"/>
                </a:lnTo>
                <a:lnTo>
                  <a:pt x="780" y="10"/>
                </a:lnTo>
                <a:lnTo>
                  <a:pt x="756" y="18"/>
                </a:lnTo>
                <a:lnTo>
                  <a:pt x="736" y="30"/>
                </a:lnTo>
                <a:lnTo>
                  <a:pt x="726" y="36"/>
                </a:lnTo>
                <a:lnTo>
                  <a:pt x="718" y="44"/>
                </a:lnTo>
                <a:lnTo>
                  <a:pt x="712" y="54"/>
                </a:lnTo>
                <a:lnTo>
                  <a:pt x="706" y="62"/>
                </a:lnTo>
                <a:lnTo>
                  <a:pt x="704" y="72"/>
                </a:lnTo>
                <a:lnTo>
                  <a:pt x="702" y="84"/>
                </a:lnTo>
                <a:lnTo>
                  <a:pt x="704" y="96"/>
                </a:lnTo>
                <a:lnTo>
                  <a:pt x="706" y="104"/>
                </a:lnTo>
                <a:lnTo>
                  <a:pt x="710" y="112"/>
                </a:lnTo>
                <a:lnTo>
                  <a:pt x="716" y="120"/>
                </a:lnTo>
                <a:lnTo>
                  <a:pt x="728" y="130"/>
                </a:lnTo>
                <a:lnTo>
                  <a:pt x="742" y="138"/>
                </a:lnTo>
                <a:lnTo>
                  <a:pt x="758" y="146"/>
                </a:lnTo>
                <a:lnTo>
                  <a:pt x="770" y="158"/>
                </a:lnTo>
                <a:lnTo>
                  <a:pt x="776" y="164"/>
                </a:lnTo>
                <a:lnTo>
                  <a:pt x="778" y="172"/>
                </a:lnTo>
                <a:lnTo>
                  <a:pt x="782" y="182"/>
                </a:lnTo>
                <a:lnTo>
                  <a:pt x="782" y="194"/>
                </a:lnTo>
                <a:lnTo>
                  <a:pt x="780" y="202"/>
                </a:lnTo>
                <a:lnTo>
                  <a:pt x="774" y="212"/>
                </a:lnTo>
                <a:lnTo>
                  <a:pt x="766" y="218"/>
                </a:lnTo>
                <a:lnTo>
                  <a:pt x="756" y="224"/>
                </a:lnTo>
                <a:lnTo>
                  <a:pt x="734" y="236"/>
                </a:lnTo>
                <a:lnTo>
                  <a:pt x="712" y="242"/>
                </a:lnTo>
                <a:lnTo>
                  <a:pt x="446" y="238"/>
                </a:lnTo>
                <a:lnTo>
                  <a:pt x="306" y="484"/>
                </a:lnTo>
                <a:lnTo>
                  <a:pt x="288" y="500"/>
                </a:lnTo>
                <a:lnTo>
                  <a:pt x="268" y="514"/>
                </a:lnTo>
                <a:lnTo>
                  <a:pt x="258" y="518"/>
                </a:lnTo>
                <a:lnTo>
                  <a:pt x="248" y="522"/>
                </a:lnTo>
                <a:lnTo>
                  <a:pt x="238" y="522"/>
                </a:lnTo>
                <a:lnTo>
                  <a:pt x="230" y="520"/>
                </a:lnTo>
                <a:lnTo>
                  <a:pt x="220" y="514"/>
                </a:lnTo>
                <a:lnTo>
                  <a:pt x="212" y="506"/>
                </a:lnTo>
                <a:lnTo>
                  <a:pt x="208" y="498"/>
                </a:lnTo>
                <a:lnTo>
                  <a:pt x="204" y="490"/>
                </a:lnTo>
                <a:lnTo>
                  <a:pt x="200" y="474"/>
                </a:lnTo>
                <a:lnTo>
                  <a:pt x="200" y="458"/>
                </a:lnTo>
                <a:lnTo>
                  <a:pt x="200" y="442"/>
                </a:lnTo>
                <a:lnTo>
                  <a:pt x="198" y="424"/>
                </a:lnTo>
                <a:lnTo>
                  <a:pt x="196" y="416"/>
                </a:lnTo>
                <a:lnTo>
                  <a:pt x="190" y="410"/>
                </a:lnTo>
                <a:lnTo>
                  <a:pt x="184" y="402"/>
                </a:lnTo>
                <a:lnTo>
                  <a:pt x="174" y="396"/>
                </a:lnTo>
                <a:lnTo>
                  <a:pt x="164" y="390"/>
                </a:lnTo>
                <a:lnTo>
                  <a:pt x="154" y="388"/>
                </a:lnTo>
                <a:lnTo>
                  <a:pt x="142" y="388"/>
                </a:lnTo>
                <a:lnTo>
                  <a:pt x="132" y="390"/>
                </a:lnTo>
                <a:lnTo>
                  <a:pt x="122" y="392"/>
                </a:lnTo>
                <a:lnTo>
                  <a:pt x="110" y="398"/>
                </a:lnTo>
                <a:lnTo>
                  <a:pt x="90" y="410"/>
                </a:lnTo>
                <a:lnTo>
                  <a:pt x="70" y="426"/>
                </a:lnTo>
                <a:lnTo>
                  <a:pt x="54" y="444"/>
                </a:lnTo>
                <a:lnTo>
                  <a:pt x="40" y="462"/>
                </a:lnTo>
                <a:lnTo>
                  <a:pt x="30" y="478"/>
                </a:lnTo>
                <a:lnTo>
                  <a:pt x="20" y="496"/>
                </a:lnTo>
                <a:lnTo>
                  <a:pt x="12" y="516"/>
                </a:lnTo>
                <a:lnTo>
                  <a:pt x="4" y="540"/>
                </a:lnTo>
                <a:lnTo>
                  <a:pt x="0" y="566"/>
                </a:lnTo>
                <a:lnTo>
                  <a:pt x="0" y="590"/>
                </a:lnTo>
                <a:lnTo>
                  <a:pt x="2" y="602"/>
                </a:lnTo>
                <a:lnTo>
                  <a:pt x="4" y="612"/>
                </a:lnTo>
                <a:lnTo>
                  <a:pt x="8" y="622"/>
                </a:lnTo>
                <a:lnTo>
                  <a:pt x="14" y="630"/>
                </a:lnTo>
                <a:lnTo>
                  <a:pt x="20" y="638"/>
                </a:lnTo>
                <a:lnTo>
                  <a:pt x="30" y="644"/>
                </a:lnTo>
                <a:lnTo>
                  <a:pt x="40" y="650"/>
                </a:lnTo>
                <a:lnTo>
                  <a:pt x="50" y="652"/>
                </a:lnTo>
                <a:lnTo>
                  <a:pt x="58" y="652"/>
                </a:lnTo>
                <a:lnTo>
                  <a:pt x="68" y="652"/>
                </a:lnTo>
                <a:lnTo>
                  <a:pt x="82" y="646"/>
                </a:lnTo>
                <a:lnTo>
                  <a:pt x="98" y="638"/>
                </a:lnTo>
                <a:lnTo>
                  <a:pt x="112" y="628"/>
                </a:lnTo>
                <a:lnTo>
                  <a:pt x="128" y="624"/>
                </a:lnTo>
                <a:lnTo>
                  <a:pt x="136" y="622"/>
                </a:lnTo>
                <a:lnTo>
                  <a:pt x="144" y="622"/>
                </a:lnTo>
                <a:lnTo>
                  <a:pt x="154" y="626"/>
                </a:lnTo>
                <a:lnTo>
                  <a:pt x="166" y="630"/>
                </a:lnTo>
                <a:lnTo>
                  <a:pt x="172" y="636"/>
                </a:lnTo>
                <a:lnTo>
                  <a:pt x="176" y="646"/>
                </a:lnTo>
                <a:lnTo>
                  <a:pt x="178" y="656"/>
                </a:lnTo>
                <a:lnTo>
                  <a:pt x="180" y="668"/>
                </a:lnTo>
                <a:lnTo>
                  <a:pt x="176" y="692"/>
                </a:lnTo>
                <a:lnTo>
                  <a:pt x="172" y="714"/>
                </a:lnTo>
                <a:lnTo>
                  <a:pt x="48" y="928"/>
                </a:lnTo>
                <a:lnTo>
                  <a:pt x="178" y="1152"/>
                </a:lnTo>
                <a:lnTo>
                  <a:pt x="184" y="1174"/>
                </a:lnTo>
                <a:lnTo>
                  <a:pt x="186" y="1200"/>
                </a:lnTo>
                <a:lnTo>
                  <a:pt x="186" y="1212"/>
                </a:lnTo>
                <a:lnTo>
                  <a:pt x="184" y="1222"/>
                </a:lnTo>
                <a:lnTo>
                  <a:pt x="178" y="1230"/>
                </a:lnTo>
                <a:lnTo>
                  <a:pt x="172" y="1236"/>
                </a:lnTo>
                <a:lnTo>
                  <a:pt x="162" y="1242"/>
                </a:lnTo>
                <a:lnTo>
                  <a:pt x="152" y="1244"/>
                </a:lnTo>
                <a:lnTo>
                  <a:pt x="142" y="1246"/>
                </a:lnTo>
                <a:lnTo>
                  <a:pt x="134" y="1244"/>
                </a:lnTo>
                <a:lnTo>
                  <a:pt x="118" y="1238"/>
                </a:lnTo>
                <a:lnTo>
                  <a:pt x="104" y="1230"/>
                </a:lnTo>
                <a:lnTo>
                  <a:pt x="90" y="1222"/>
                </a:lnTo>
                <a:lnTo>
                  <a:pt x="74" y="1216"/>
                </a:lnTo>
                <a:lnTo>
                  <a:pt x="66" y="1214"/>
                </a:lnTo>
                <a:lnTo>
                  <a:pt x="56" y="1216"/>
                </a:lnTo>
                <a:lnTo>
                  <a:pt x="48" y="1218"/>
                </a:lnTo>
                <a:lnTo>
                  <a:pt x="36" y="1222"/>
                </a:lnTo>
                <a:lnTo>
                  <a:pt x="28" y="1228"/>
                </a:lnTo>
                <a:lnTo>
                  <a:pt x="20" y="1236"/>
                </a:lnTo>
                <a:lnTo>
                  <a:pt x="14" y="1246"/>
                </a:lnTo>
                <a:lnTo>
                  <a:pt x="10" y="1256"/>
                </a:lnTo>
                <a:lnTo>
                  <a:pt x="8" y="1266"/>
                </a:lnTo>
                <a:lnTo>
                  <a:pt x="6" y="1278"/>
                </a:lnTo>
                <a:lnTo>
                  <a:pt x="6" y="1302"/>
                </a:lnTo>
                <a:lnTo>
                  <a:pt x="12" y="1328"/>
                </a:lnTo>
                <a:lnTo>
                  <a:pt x="18" y="1350"/>
                </a:lnTo>
                <a:lnTo>
                  <a:pt x="26" y="1372"/>
                </a:lnTo>
                <a:lnTo>
                  <a:pt x="36" y="1390"/>
                </a:lnTo>
                <a:lnTo>
                  <a:pt x="46" y="1406"/>
                </a:lnTo>
                <a:lnTo>
                  <a:pt x="60" y="1424"/>
                </a:lnTo>
                <a:lnTo>
                  <a:pt x="78" y="1442"/>
                </a:lnTo>
                <a:lnTo>
                  <a:pt x="96" y="1458"/>
                </a:lnTo>
                <a:lnTo>
                  <a:pt x="118" y="1470"/>
                </a:lnTo>
                <a:lnTo>
                  <a:pt x="128" y="1474"/>
                </a:lnTo>
                <a:lnTo>
                  <a:pt x="138" y="1478"/>
                </a:lnTo>
                <a:lnTo>
                  <a:pt x="150" y="1480"/>
                </a:lnTo>
                <a:lnTo>
                  <a:pt x="160" y="1480"/>
                </a:lnTo>
                <a:lnTo>
                  <a:pt x="170" y="1476"/>
                </a:lnTo>
                <a:lnTo>
                  <a:pt x="180" y="1472"/>
                </a:lnTo>
                <a:lnTo>
                  <a:pt x="190" y="1466"/>
                </a:lnTo>
                <a:lnTo>
                  <a:pt x="196" y="1458"/>
                </a:lnTo>
                <a:lnTo>
                  <a:pt x="202" y="1450"/>
                </a:lnTo>
                <a:lnTo>
                  <a:pt x="204" y="1442"/>
                </a:lnTo>
                <a:lnTo>
                  <a:pt x="208" y="1426"/>
                </a:lnTo>
                <a:lnTo>
                  <a:pt x="208" y="1410"/>
                </a:lnTo>
                <a:lnTo>
                  <a:pt x="208" y="1392"/>
                </a:lnTo>
                <a:lnTo>
                  <a:pt x="210" y="1376"/>
                </a:lnTo>
                <a:lnTo>
                  <a:pt x="214" y="1368"/>
                </a:lnTo>
                <a:lnTo>
                  <a:pt x="218" y="1362"/>
                </a:lnTo>
                <a:lnTo>
                  <a:pt x="226" y="1354"/>
                </a:lnTo>
                <a:lnTo>
                  <a:pt x="236" y="1348"/>
                </a:lnTo>
                <a:lnTo>
                  <a:pt x="244" y="1344"/>
                </a:lnTo>
                <a:lnTo>
                  <a:pt x="254" y="1346"/>
                </a:lnTo>
                <a:lnTo>
                  <a:pt x="264" y="1348"/>
                </a:lnTo>
                <a:lnTo>
                  <a:pt x="276" y="1354"/>
                </a:lnTo>
                <a:lnTo>
                  <a:pt x="296" y="1368"/>
                </a:lnTo>
                <a:lnTo>
                  <a:pt x="312" y="1384"/>
                </a:lnTo>
                <a:lnTo>
                  <a:pt x="448" y="1620"/>
                </a:lnTo>
                <a:lnTo>
                  <a:pt x="712" y="1620"/>
                </a:lnTo>
                <a:lnTo>
                  <a:pt x="734" y="1628"/>
                </a:lnTo>
                <a:lnTo>
                  <a:pt x="756" y="1638"/>
                </a:lnTo>
                <a:lnTo>
                  <a:pt x="766" y="1644"/>
                </a:lnTo>
                <a:lnTo>
                  <a:pt x="774" y="1652"/>
                </a:lnTo>
                <a:lnTo>
                  <a:pt x="780" y="1660"/>
                </a:lnTo>
                <a:lnTo>
                  <a:pt x="782" y="1668"/>
                </a:lnTo>
                <a:lnTo>
                  <a:pt x="782" y="1680"/>
                </a:lnTo>
                <a:lnTo>
                  <a:pt x="778" y="1690"/>
                </a:lnTo>
                <a:lnTo>
                  <a:pt x="776" y="1698"/>
                </a:lnTo>
                <a:lnTo>
                  <a:pt x="770" y="1704"/>
                </a:lnTo>
                <a:lnTo>
                  <a:pt x="758" y="1716"/>
                </a:lnTo>
                <a:lnTo>
                  <a:pt x="742" y="1724"/>
                </a:lnTo>
                <a:lnTo>
                  <a:pt x="728" y="1732"/>
                </a:lnTo>
                <a:lnTo>
                  <a:pt x="716" y="1742"/>
                </a:lnTo>
                <a:lnTo>
                  <a:pt x="710" y="1750"/>
                </a:lnTo>
                <a:lnTo>
                  <a:pt x="706" y="1758"/>
                </a:lnTo>
                <a:lnTo>
                  <a:pt x="704" y="1766"/>
                </a:lnTo>
                <a:lnTo>
                  <a:pt x="702" y="1778"/>
                </a:lnTo>
                <a:lnTo>
                  <a:pt x="704" y="1790"/>
                </a:lnTo>
                <a:lnTo>
                  <a:pt x="706" y="1800"/>
                </a:lnTo>
                <a:lnTo>
                  <a:pt x="712" y="1810"/>
                </a:lnTo>
                <a:lnTo>
                  <a:pt x="718" y="1818"/>
                </a:lnTo>
                <a:lnTo>
                  <a:pt x="726" y="1826"/>
                </a:lnTo>
                <a:lnTo>
                  <a:pt x="736" y="1832"/>
                </a:lnTo>
                <a:lnTo>
                  <a:pt x="756" y="1844"/>
                </a:lnTo>
                <a:lnTo>
                  <a:pt x="780" y="1852"/>
                </a:lnTo>
                <a:lnTo>
                  <a:pt x="804" y="1858"/>
                </a:lnTo>
                <a:lnTo>
                  <a:pt x="828" y="1862"/>
                </a:lnTo>
                <a:lnTo>
                  <a:pt x="846" y="1862"/>
                </a:lnTo>
                <a:lnTo>
                  <a:pt x="866" y="1862"/>
                </a:lnTo>
                <a:lnTo>
                  <a:pt x="888" y="1858"/>
                </a:lnTo>
                <a:lnTo>
                  <a:pt x="912" y="1852"/>
                </a:lnTo>
                <a:lnTo>
                  <a:pt x="936" y="1844"/>
                </a:lnTo>
                <a:lnTo>
                  <a:pt x="958" y="1832"/>
                </a:lnTo>
                <a:lnTo>
                  <a:pt x="966" y="1826"/>
                </a:lnTo>
                <a:lnTo>
                  <a:pt x="974" y="1818"/>
                </a:lnTo>
                <a:lnTo>
                  <a:pt x="982" y="1810"/>
                </a:lnTo>
                <a:lnTo>
                  <a:pt x="986" y="1800"/>
                </a:lnTo>
                <a:lnTo>
                  <a:pt x="990" y="1790"/>
                </a:lnTo>
                <a:lnTo>
                  <a:pt x="990" y="1778"/>
                </a:lnTo>
                <a:lnTo>
                  <a:pt x="990" y="1766"/>
                </a:lnTo>
                <a:lnTo>
                  <a:pt x="986" y="1758"/>
                </a:lnTo>
                <a:lnTo>
                  <a:pt x="982" y="1750"/>
                </a:lnTo>
                <a:lnTo>
                  <a:pt x="978" y="1742"/>
                </a:lnTo>
                <a:lnTo>
                  <a:pt x="964" y="1732"/>
                </a:lnTo>
                <a:lnTo>
                  <a:pt x="950" y="1724"/>
                </a:lnTo>
                <a:lnTo>
                  <a:pt x="936" y="1716"/>
                </a:lnTo>
                <a:lnTo>
                  <a:pt x="922" y="1704"/>
                </a:lnTo>
                <a:lnTo>
                  <a:pt x="918" y="1698"/>
                </a:lnTo>
                <a:lnTo>
                  <a:pt x="914" y="1690"/>
                </a:lnTo>
                <a:lnTo>
                  <a:pt x="912" y="1680"/>
                </a:lnTo>
                <a:lnTo>
                  <a:pt x="910" y="1668"/>
                </a:lnTo>
                <a:lnTo>
                  <a:pt x="912" y="1660"/>
                </a:lnTo>
                <a:lnTo>
                  <a:pt x="918" y="1652"/>
                </a:lnTo>
                <a:lnTo>
                  <a:pt x="926" y="1644"/>
                </a:lnTo>
                <a:lnTo>
                  <a:pt x="936" y="1638"/>
                </a:lnTo>
                <a:lnTo>
                  <a:pt x="960" y="1628"/>
                </a:lnTo>
                <a:lnTo>
                  <a:pt x="982" y="1620"/>
                </a:lnTo>
                <a:lnTo>
                  <a:pt x="1248" y="1620"/>
                </a:lnTo>
                <a:lnTo>
                  <a:pt x="1386" y="1380"/>
                </a:lnTo>
                <a:lnTo>
                  <a:pt x="1402" y="1366"/>
                </a:lnTo>
                <a:lnTo>
                  <a:pt x="1420" y="1354"/>
                </a:lnTo>
                <a:lnTo>
                  <a:pt x="1430" y="1350"/>
                </a:lnTo>
                <a:lnTo>
                  <a:pt x="1440" y="1348"/>
                </a:lnTo>
                <a:lnTo>
                  <a:pt x="1448" y="1348"/>
                </a:lnTo>
                <a:lnTo>
                  <a:pt x="1456" y="1350"/>
                </a:lnTo>
                <a:lnTo>
                  <a:pt x="1464" y="1356"/>
                </a:lnTo>
                <a:lnTo>
                  <a:pt x="1472" y="1364"/>
                </a:lnTo>
                <a:lnTo>
                  <a:pt x="1478" y="1372"/>
                </a:lnTo>
                <a:lnTo>
                  <a:pt x="1480" y="1380"/>
                </a:lnTo>
                <a:lnTo>
                  <a:pt x="1484" y="1396"/>
                </a:lnTo>
                <a:lnTo>
                  <a:pt x="1484" y="1412"/>
                </a:lnTo>
                <a:lnTo>
                  <a:pt x="1484" y="1430"/>
                </a:lnTo>
                <a:lnTo>
                  <a:pt x="1486" y="1446"/>
                </a:lnTo>
                <a:lnTo>
                  <a:pt x="1490" y="1454"/>
                </a:lnTo>
                <a:lnTo>
                  <a:pt x="1494" y="1460"/>
                </a:lnTo>
                <a:lnTo>
                  <a:pt x="1502" y="1468"/>
                </a:lnTo>
                <a:lnTo>
                  <a:pt x="1510" y="1474"/>
                </a:lnTo>
                <a:lnTo>
                  <a:pt x="1520" y="1480"/>
                </a:lnTo>
                <a:lnTo>
                  <a:pt x="1530" y="1482"/>
                </a:lnTo>
                <a:lnTo>
                  <a:pt x="1542" y="1482"/>
                </a:lnTo>
                <a:lnTo>
                  <a:pt x="1552" y="1480"/>
                </a:lnTo>
                <a:lnTo>
                  <a:pt x="1564" y="1478"/>
                </a:lnTo>
                <a:lnTo>
                  <a:pt x="1574" y="1474"/>
                </a:lnTo>
                <a:lnTo>
                  <a:pt x="1594" y="1460"/>
                </a:lnTo>
                <a:lnTo>
                  <a:pt x="1614" y="1444"/>
                </a:lnTo>
                <a:lnTo>
                  <a:pt x="1630" y="1426"/>
                </a:lnTo>
                <a:lnTo>
                  <a:pt x="1644" y="1408"/>
                </a:lnTo>
                <a:lnTo>
                  <a:pt x="1656" y="1392"/>
                </a:lnTo>
                <a:lnTo>
                  <a:pt x="1664" y="1374"/>
                </a:lnTo>
                <a:lnTo>
                  <a:pt x="1672" y="1354"/>
                </a:lnTo>
                <a:lnTo>
                  <a:pt x="1680" y="1330"/>
                </a:lnTo>
                <a:lnTo>
                  <a:pt x="1684" y="1306"/>
                </a:lnTo>
                <a:lnTo>
                  <a:pt x="1684" y="1280"/>
                </a:lnTo>
                <a:lnTo>
                  <a:pt x="1684" y="1270"/>
                </a:lnTo>
                <a:lnTo>
                  <a:pt x="1680" y="1258"/>
                </a:lnTo>
                <a:lnTo>
                  <a:pt x="1676" y="1248"/>
                </a:lnTo>
                <a:lnTo>
                  <a:pt x="1670" y="1240"/>
                </a:lnTo>
                <a:lnTo>
                  <a:pt x="1664" y="1232"/>
                </a:lnTo>
                <a:lnTo>
                  <a:pt x="1654" y="1226"/>
                </a:lnTo>
                <a:lnTo>
                  <a:pt x="1644" y="1220"/>
                </a:lnTo>
                <a:lnTo>
                  <a:pt x="1634" y="1218"/>
                </a:lnTo>
                <a:lnTo>
                  <a:pt x="1626" y="1218"/>
                </a:lnTo>
                <a:lnTo>
                  <a:pt x="1618" y="1218"/>
                </a:lnTo>
                <a:lnTo>
                  <a:pt x="1602" y="1224"/>
                </a:lnTo>
                <a:lnTo>
                  <a:pt x="1588" y="1234"/>
                </a:lnTo>
                <a:lnTo>
                  <a:pt x="1572" y="1242"/>
                </a:lnTo>
                <a:lnTo>
                  <a:pt x="1558" y="1248"/>
                </a:lnTo>
                <a:lnTo>
                  <a:pt x="1548" y="1248"/>
                </a:lnTo>
                <a:lnTo>
                  <a:pt x="1540" y="1248"/>
                </a:lnTo>
                <a:lnTo>
                  <a:pt x="1530" y="1244"/>
                </a:lnTo>
                <a:lnTo>
                  <a:pt x="1520" y="1240"/>
                </a:lnTo>
                <a:lnTo>
                  <a:pt x="1514" y="1234"/>
                </a:lnTo>
                <a:lnTo>
                  <a:pt x="1508" y="1226"/>
                </a:lnTo>
                <a:lnTo>
                  <a:pt x="1506" y="1218"/>
                </a:lnTo>
                <a:lnTo>
                  <a:pt x="1506" y="1208"/>
                </a:lnTo>
                <a:lnTo>
                  <a:pt x="1506" y="1186"/>
                </a:lnTo>
                <a:lnTo>
                  <a:pt x="1510" y="1164"/>
                </a:lnTo>
                <a:lnTo>
                  <a:pt x="1648" y="928"/>
                </a:lnTo>
                <a:lnTo>
                  <a:pt x="1516" y="700"/>
                </a:lnTo>
                <a:lnTo>
                  <a:pt x="1512" y="678"/>
                </a:lnTo>
                <a:lnTo>
                  <a:pt x="1510" y="656"/>
                </a:lnTo>
                <a:lnTo>
                  <a:pt x="1510" y="644"/>
                </a:lnTo>
                <a:lnTo>
                  <a:pt x="1512" y="634"/>
                </a:lnTo>
                <a:lnTo>
                  <a:pt x="1518" y="626"/>
                </a:lnTo>
                <a:lnTo>
                  <a:pt x="1524" y="620"/>
                </a:lnTo>
                <a:lnTo>
                  <a:pt x="1534" y="616"/>
                </a:lnTo>
                <a:lnTo>
                  <a:pt x="1544" y="612"/>
                </a:lnTo>
                <a:lnTo>
                  <a:pt x="1552" y="612"/>
                </a:lnTo>
                <a:lnTo>
                  <a:pt x="1562" y="612"/>
                </a:lnTo>
                <a:lnTo>
                  <a:pt x="1576" y="618"/>
                </a:lnTo>
                <a:lnTo>
                  <a:pt x="1592" y="626"/>
                </a:lnTo>
                <a:lnTo>
                  <a:pt x="1606" y="636"/>
                </a:lnTo>
                <a:lnTo>
                  <a:pt x="1622" y="642"/>
                </a:lnTo>
                <a:lnTo>
                  <a:pt x="1630" y="642"/>
                </a:lnTo>
                <a:lnTo>
                  <a:pt x="1638" y="642"/>
                </a:lnTo>
                <a:lnTo>
                  <a:pt x="1648" y="640"/>
                </a:lnTo>
                <a:lnTo>
                  <a:pt x="1658" y="634"/>
                </a:lnTo>
                <a:lnTo>
                  <a:pt x="1668" y="628"/>
                </a:lnTo>
                <a:lnTo>
                  <a:pt x="1676" y="620"/>
                </a:lnTo>
                <a:lnTo>
                  <a:pt x="1682" y="612"/>
                </a:lnTo>
                <a:lnTo>
                  <a:pt x="1686" y="602"/>
                </a:lnTo>
                <a:lnTo>
                  <a:pt x="1688" y="590"/>
                </a:lnTo>
                <a:lnTo>
                  <a:pt x="1690" y="580"/>
                </a:lnTo>
                <a:lnTo>
                  <a:pt x="1688" y="554"/>
                </a:lnTo>
                <a:lnTo>
                  <a:pt x="1684" y="530"/>
                </a:lnTo>
                <a:lnTo>
                  <a:pt x="1678" y="506"/>
                </a:lnTo>
                <a:lnTo>
                  <a:pt x="1668" y="486"/>
                </a:lnTo>
                <a:lnTo>
                  <a:pt x="1660" y="468"/>
                </a:lnTo>
                <a:lnTo>
                  <a:pt x="1650" y="452"/>
                </a:lnTo>
                <a:lnTo>
                  <a:pt x="1636" y="434"/>
                </a:lnTo>
                <a:lnTo>
                  <a:pt x="1618" y="416"/>
                </a:lnTo>
                <a:lnTo>
                  <a:pt x="1598" y="400"/>
                </a:lnTo>
                <a:lnTo>
                  <a:pt x="1578" y="386"/>
                </a:lnTo>
                <a:lnTo>
                  <a:pt x="1568" y="382"/>
                </a:lnTo>
                <a:lnTo>
                  <a:pt x="1556" y="378"/>
                </a:lnTo>
                <a:lnTo>
                  <a:pt x="1546" y="378"/>
                </a:lnTo>
                <a:lnTo>
                  <a:pt x="1536" y="378"/>
                </a:lnTo>
                <a:lnTo>
                  <a:pt x="1524" y="380"/>
                </a:lnTo>
                <a:lnTo>
                  <a:pt x="1514" y="386"/>
                </a:lnTo>
                <a:lnTo>
                  <a:pt x="1506" y="392"/>
                </a:lnTo>
                <a:lnTo>
                  <a:pt x="1498" y="400"/>
                </a:lnTo>
                <a:lnTo>
                  <a:pt x="1494" y="406"/>
                </a:lnTo>
                <a:lnTo>
                  <a:pt x="1490" y="414"/>
                </a:lnTo>
                <a:lnTo>
                  <a:pt x="1488" y="430"/>
                </a:lnTo>
                <a:lnTo>
                  <a:pt x="1488" y="448"/>
                </a:lnTo>
                <a:lnTo>
                  <a:pt x="1488" y="464"/>
                </a:lnTo>
                <a:lnTo>
                  <a:pt x="1486" y="480"/>
                </a:lnTo>
                <a:lnTo>
                  <a:pt x="1482" y="488"/>
                </a:lnTo>
                <a:lnTo>
                  <a:pt x="1476" y="496"/>
                </a:lnTo>
                <a:lnTo>
                  <a:pt x="1470" y="502"/>
                </a:lnTo>
                <a:lnTo>
                  <a:pt x="1460" y="510"/>
                </a:lnTo>
                <a:lnTo>
                  <a:pt x="1452" y="512"/>
                </a:lnTo>
                <a:lnTo>
                  <a:pt x="1442" y="512"/>
                </a:lnTo>
                <a:lnTo>
                  <a:pt x="1432" y="510"/>
                </a:lnTo>
                <a:lnTo>
                  <a:pt x="1422" y="504"/>
                </a:lnTo>
                <a:lnTo>
                  <a:pt x="1404" y="490"/>
                </a:lnTo>
                <a:lnTo>
                  <a:pt x="1386" y="476"/>
                </a:lnTo>
                <a:lnTo>
                  <a:pt x="1246" y="236"/>
                </a:lnTo>
                <a:lnTo>
                  <a:pt x="982" y="242"/>
                </a:lnTo>
                <a:close/>
              </a:path>
            </a:pathLst>
          </a:custGeom>
          <a:solidFill>
            <a:srgbClr val="66FF99"/>
          </a:solidFill>
          <a:ln w="28575" cap="flat" cmpd="sng">
            <a:solidFill>
              <a:srgbClr val="5F5F5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GB" sz="180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4" name="Freeform 8">
            <a:extLst>
              <a:ext uri="{FF2B5EF4-FFF2-40B4-BE49-F238E27FC236}">
                <a16:creationId xmlns:a16="http://schemas.microsoft.com/office/drawing/2014/main" xmlns="" id="{E2ACAF79-1069-4297-BA83-D4C2B47712A5}"/>
              </a:ext>
            </a:extLst>
          </p:cNvPr>
          <p:cNvSpPr>
            <a:spLocks/>
          </p:cNvSpPr>
          <p:nvPr/>
        </p:nvSpPr>
        <p:spPr bwMode="auto">
          <a:xfrm>
            <a:off x="7079071" y="3095158"/>
            <a:ext cx="1590981" cy="1667263"/>
          </a:xfrm>
          <a:custGeom>
            <a:avLst/>
            <a:gdLst>
              <a:gd name="T0" fmla="*/ 2147483647 w 1600"/>
              <a:gd name="T1" fmla="*/ 2147483647 h 1624"/>
              <a:gd name="T2" fmla="*/ 2147483647 w 1600"/>
              <a:gd name="T3" fmla="*/ 2147483647 h 1624"/>
              <a:gd name="T4" fmla="*/ 2147483647 w 1600"/>
              <a:gd name="T5" fmla="*/ 2147483647 h 1624"/>
              <a:gd name="T6" fmla="*/ 2147483647 w 1600"/>
              <a:gd name="T7" fmla="*/ 2147483647 h 1624"/>
              <a:gd name="T8" fmla="*/ 2147483647 w 1600"/>
              <a:gd name="T9" fmla="*/ 2147483647 h 1624"/>
              <a:gd name="T10" fmla="*/ 2147483647 w 1600"/>
              <a:gd name="T11" fmla="*/ 2147483647 h 1624"/>
              <a:gd name="T12" fmla="*/ 2147483647 w 1600"/>
              <a:gd name="T13" fmla="*/ 2147483647 h 1624"/>
              <a:gd name="T14" fmla="*/ 2147483647 w 1600"/>
              <a:gd name="T15" fmla="*/ 2147483647 h 1624"/>
              <a:gd name="T16" fmla="*/ 2147483647 w 1600"/>
              <a:gd name="T17" fmla="*/ 2147483647 h 1624"/>
              <a:gd name="T18" fmla="*/ 2147483647 w 1600"/>
              <a:gd name="T19" fmla="*/ 2147483647 h 1624"/>
              <a:gd name="T20" fmla="*/ 2147483647 w 1600"/>
              <a:gd name="T21" fmla="*/ 2147483647 h 1624"/>
              <a:gd name="T22" fmla="*/ 2147483647 w 1600"/>
              <a:gd name="T23" fmla="*/ 2147483647 h 1624"/>
              <a:gd name="T24" fmla="*/ 2147483647 w 1600"/>
              <a:gd name="T25" fmla="*/ 2147483647 h 1624"/>
              <a:gd name="T26" fmla="*/ 2147483647 w 1600"/>
              <a:gd name="T27" fmla="*/ 2147483647 h 1624"/>
              <a:gd name="T28" fmla="*/ 2147483647 w 1600"/>
              <a:gd name="T29" fmla="*/ 2147483647 h 1624"/>
              <a:gd name="T30" fmla="*/ 2147483647 w 1600"/>
              <a:gd name="T31" fmla="*/ 2147483647 h 1624"/>
              <a:gd name="T32" fmla="*/ 2147483647 w 1600"/>
              <a:gd name="T33" fmla="*/ 2147483647 h 1624"/>
              <a:gd name="T34" fmla="*/ 2147483647 w 1600"/>
              <a:gd name="T35" fmla="*/ 2147483647 h 1624"/>
              <a:gd name="T36" fmla="*/ 2147483647 w 1600"/>
              <a:gd name="T37" fmla="*/ 2147483647 h 1624"/>
              <a:gd name="T38" fmla="*/ 2147483647 w 1600"/>
              <a:gd name="T39" fmla="*/ 2147483647 h 1624"/>
              <a:gd name="T40" fmla="*/ 2147483647 w 1600"/>
              <a:gd name="T41" fmla="*/ 2147483647 h 1624"/>
              <a:gd name="T42" fmla="*/ 2147483647 w 1600"/>
              <a:gd name="T43" fmla="*/ 2147483647 h 1624"/>
              <a:gd name="T44" fmla="*/ 2147483647 w 1600"/>
              <a:gd name="T45" fmla="*/ 2147483647 h 1624"/>
              <a:gd name="T46" fmla="*/ 2147483647 w 1600"/>
              <a:gd name="T47" fmla="*/ 2147483647 h 1624"/>
              <a:gd name="T48" fmla="*/ 2147483647 w 1600"/>
              <a:gd name="T49" fmla="*/ 2147483647 h 1624"/>
              <a:gd name="T50" fmla="*/ 2147483647 w 1600"/>
              <a:gd name="T51" fmla="*/ 2147483647 h 1624"/>
              <a:gd name="T52" fmla="*/ 2147483647 w 1600"/>
              <a:gd name="T53" fmla="*/ 2147483647 h 1624"/>
              <a:gd name="T54" fmla="*/ 2147483647 w 1600"/>
              <a:gd name="T55" fmla="*/ 2147483647 h 1624"/>
              <a:gd name="T56" fmla="*/ 2147483647 w 1600"/>
              <a:gd name="T57" fmla="*/ 2147483647 h 1624"/>
              <a:gd name="T58" fmla="*/ 2147483647 w 1600"/>
              <a:gd name="T59" fmla="*/ 2147483647 h 1624"/>
              <a:gd name="T60" fmla="*/ 2147483647 w 1600"/>
              <a:gd name="T61" fmla="*/ 2147483647 h 1624"/>
              <a:gd name="T62" fmla="*/ 2147483647 w 1600"/>
              <a:gd name="T63" fmla="*/ 2147483647 h 1624"/>
              <a:gd name="T64" fmla="*/ 2147483647 w 1600"/>
              <a:gd name="T65" fmla="*/ 2147483647 h 1624"/>
              <a:gd name="T66" fmla="*/ 2147483647 w 1600"/>
              <a:gd name="T67" fmla="*/ 2147483647 h 1624"/>
              <a:gd name="T68" fmla="*/ 2147483647 w 1600"/>
              <a:gd name="T69" fmla="*/ 2147483647 h 1624"/>
              <a:gd name="T70" fmla="*/ 2147483647 w 1600"/>
              <a:gd name="T71" fmla="*/ 2147483647 h 1624"/>
              <a:gd name="T72" fmla="*/ 2147483647 w 1600"/>
              <a:gd name="T73" fmla="*/ 2147483647 h 1624"/>
              <a:gd name="T74" fmla="*/ 2147483647 w 1600"/>
              <a:gd name="T75" fmla="*/ 2147483647 h 1624"/>
              <a:gd name="T76" fmla="*/ 2147483647 w 1600"/>
              <a:gd name="T77" fmla="*/ 2147483647 h 1624"/>
              <a:gd name="T78" fmla="*/ 2147483647 w 1600"/>
              <a:gd name="T79" fmla="*/ 2147483647 h 1624"/>
              <a:gd name="T80" fmla="*/ 2147483647 w 1600"/>
              <a:gd name="T81" fmla="*/ 2147483647 h 1624"/>
              <a:gd name="T82" fmla="*/ 2147483647 w 1600"/>
              <a:gd name="T83" fmla="*/ 2147483647 h 1624"/>
              <a:gd name="T84" fmla="*/ 2147483647 w 1600"/>
              <a:gd name="T85" fmla="*/ 2147483647 h 1624"/>
              <a:gd name="T86" fmla="*/ 2147483647 w 1600"/>
              <a:gd name="T87" fmla="*/ 2147483647 h 1624"/>
              <a:gd name="T88" fmla="*/ 2147483647 w 1600"/>
              <a:gd name="T89" fmla="*/ 2147483647 h 1624"/>
              <a:gd name="T90" fmla="*/ 2147483647 w 1600"/>
              <a:gd name="T91" fmla="*/ 2147483647 h 1624"/>
              <a:gd name="T92" fmla="*/ 2147483647 w 1600"/>
              <a:gd name="T93" fmla="*/ 2147483647 h 1624"/>
              <a:gd name="T94" fmla="*/ 2147483647 w 1600"/>
              <a:gd name="T95" fmla="*/ 2147483647 h 1624"/>
              <a:gd name="T96" fmla="*/ 2147483647 w 1600"/>
              <a:gd name="T97" fmla="*/ 2147483647 h 1624"/>
              <a:gd name="T98" fmla="*/ 2147483647 w 1600"/>
              <a:gd name="T99" fmla="*/ 2147483647 h 1624"/>
              <a:gd name="T100" fmla="*/ 2147483647 w 1600"/>
              <a:gd name="T101" fmla="*/ 2147483647 h 1624"/>
              <a:gd name="T102" fmla="*/ 2147483647 w 1600"/>
              <a:gd name="T103" fmla="*/ 2147483647 h 1624"/>
              <a:gd name="T104" fmla="*/ 2147483647 w 1600"/>
              <a:gd name="T105" fmla="*/ 2147483647 h 1624"/>
              <a:gd name="T106" fmla="*/ 2147483647 w 1600"/>
              <a:gd name="T107" fmla="*/ 2147483647 h 1624"/>
              <a:gd name="T108" fmla="*/ 2147483647 w 1600"/>
              <a:gd name="T109" fmla="*/ 0 h 1624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0" t="0" r="r" b="b"/>
            <a:pathLst>
              <a:path w="1600" h="1624">
                <a:moveTo>
                  <a:pt x="1200" y="0"/>
                </a:moveTo>
                <a:lnTo>
                  <a:pt x="402" y="0"/>
                </a:lnTo>
                <a:lnTo>
                  <a:pt x="400" y="6"/>
                </a:lnTo>
                <a:lnTo>
                  <a:pt x="400" y="8"/>
                </a:lnTo>
                <a:lnTo>
                  <a:pt x="266" y="240"/>
                </a:lnTo>
                <a:lnTo>
                  <a:pt x="262" y="260"/>
                </a:lnTo>
                <a:lnTo>
                  <a:pt x="262" y="282"/>
                </a:lnTo>
                <a:lnTo>
                  <a:pt x="264" y="290"/>
                </a:lnTo>
                <a:lnTo>
                  <a:pt x="266" y="298"/>
                </a:lnTo>
                <a:lnTo>
                  <a:pt x="270" y="306"/>
                </a:lnTo>
                <a:lnTo>
                  <a:pt x="276" y="310"/>
                </a:lnTo>
                <a:lnTo>
                  <a:pt x="286" y="316"/>
                </a:lnTo>
                <a:lnTo>
                  <a:pt x="296" y="318"/>
                </a:lnTo>
                <a:lnTo>
                  <a:pt x="306" y="320"/>
                </a:lnTo>
                <a:lnTo>
                  <a:pt x="314" y="318"/>
                </a:lnTo>
                <a:lnTo>
                  <a:pt x="330" y="312"/>
                </a:lnTo>
                <a:lnTo>
                  <a:pt x="344" y="304"/>
                </a:lnTo>
                <a:lnTo>
                  <a:pt x="358" y="296"/>
                </a:lnTo>
                <a:lnTo>
                  <a:pt x="374" y="290"/>
                </a:lnTo>
                <a:lnTo>
                  <a:pt x="382" y="288"/>
                </a:lnTo>
                <a:lnTo>
                  <a:pt x="392" y="290"/>
                </a:lnTo>
                <a:lnTo>
                  <a:pt x="400" y="292"/>
                </a:lnTo>
                <a:lnTo>
                  <a:pt x="412" y="296"/>
                </a:lnTo>
                <a:lnTo>
                  <a:pt x="418" y="302"/>
                </a:lnTo>
                <a:lnTo>
                  <a:pt x="424" y="306"/>
                </a:lnTo>
                <a:lnTo>
                  <a:pt x="434" y="320"/>
                </a:lnTo>
                <a:lnTo>
                  <a:pt x="438" y="336"/>
                </a:lnTo>
                <a:lnTo>
                  <a:pt x="442" y="352"/>
                </a:lnTo>
                <a:lnTo>
                  <a:pt x="442" y="370"/>
                </a:lnTo>
                <a:lnTo>
                  <a:pt x="438" y="390"/>
                </a:lnTo>
                <a:lnTo>
                  <a:pt x="434" y="408"/>
                </a:lnTo>
                <a:lnTo>
                  <a:pt x="430" y="426"/>
                </a:lnTo>
                <a:lnTo>
                  <a:pt x="420" y="450"/>
                </a:lnTo>
                <a:lnTo>
                  <a:pt x="410" y="472"/>
                </a:lnTo>
                <a:lnTo>
                  <a:pt x="398" y="488"/>
                </a:lnTo>
                <a:lnTo>
                  <a:pt x="384" y="506"/>
                </a:lnTo>
                <a:lnTo>
                  <a:pt x="368" y="524"/>
                </a:lnTo>
                <a:lnTo>
                  <a:pt x="348" y="540"/>
                </a:lnTo>
                <a:lnTo>
                  <a:pt x="328" y="552"/>
                </a:lnTo>
                <a:lnTo>
                  <a:pt x="318" y="556"/>
                </a:lnTo>
                <a:lnTo>
                  <a:pt x="306" y="560"/>
                </a:lnTo>
                <a:lnTo>
                  <a:pt x="296" y="562"/>
                </a:lnTo>
                <a:lnTo>
                  <a:pt x="284" y="562"/>
                </a:lnTo>
                <a:lnTo>
                  <a:pt x="274" y="558"/>
                </a:lnTo>
                <a:lnTo>
                  <a:pt x="264" y="554"/>
                </a:lnTo>
                <a:lnTo>
                  <a:pt x="256" y="548"/>
                </a:lnTo>
                <a:lnTo>
                  <a:pt x="248" y="540"/>
                </a:lnTo>
                <a:lnTo>
                  <a:pt x="244" y="532"/>
                </a:lnTo>
                <a:lnTo>
                  <a:pt x="240" y="524"/>
                </a:lnTo>
                <a:lnTo>
                  <a:pt x="238" y="508"/>
                </a:lnTo>
                <a:lnTo>
                  <a:pt x="238" y="492"/>
                </a:lnTo>
                <a:lnTo>
                  <a:pt x="238" y="474"/>
                </a:lnTo>
                <a:lnTo>
                  <a:pt x="234" y="458"/>
                </a:lnTo>
                <a:lnTo>
                  <a:pt x="232" y="450"/>
                </a:lnTo>
                <a:lnTo>
                  <a:pt x="226" y="444"/>
                </a:lnTo>
                <a:lnTo>
                  <a:pt x="218" y="436"/>
                </a:lnTo>
                <a:lnTo>
                  <a:pt x="210" y="430"/>
                </a:lnTo>
                <a:lnTo>
                  <a:pt x="202" y="426"/>
                </a:lnTo>
                <a:lnTo>
                  <a:pt x="192" y="426"/>
                </a:lnTo>
                <a:lnTo>
                  <a:pt x="184" y="430"/>
                </a:lnTo>
                <a:lnTo>
                  <a:pt x="174" y="434"/>
                </a:lnTo>
                <a:lnTo>
                  <a:pt x="156" y="446"/>
                </a:lnTo>
                <a:lnTo>
                  <a:pt x="140" y="460"/>
                </a:lnTo>
                <a:lnTo>
                  <a:pt x="40" y="632"/>
                </a:lnTo>
                <a:lnTo>
                  <a:pt x="4" y="694"/>
                </a:lnTo>
                <a:lnTo>
                  <a:pt x="0" y="694"/>
                </a:lnTo>
                <a:lnTo>
                  <a:pt x="2" y="696"/>
                </a:lnTo>
                <a:lnTo>
                  <a:pt x="4" y="696"/>
                </a:lnTo>
                <a:lnTo>
                  <a:pt x="140" y="934"/>
                </a:lnTo>
                <a:lnTo>
                  <a:pt x="158" y="948"/>
                </a:lnTo>
                <a:lnTo>
                  <a:pt x="176" y="962"/>
                </a:lnTo>
                <a:lnTo>
                  <a:pt x="186" y="968"/>
                </a:lnTo>
                <a:lnTo>
                  <a:pt x="196" y="970"/>
                </a:lnTo>
                <a:lnTo>
                  <a:pt x="206" y="970"/>
                </a:lnTo>
                <a:lnTo>
                  <a:pt x="214" y="968"/>
                </a:lnTo>
                <a:lnTo>
                  <a:pt x="224" y="960"/>
                </a:lnTo>
                <a:lnTo>
                  <a:pt x="230" y="954"/>
                </a:lnTo>
                <a:lnTo>
                  <a:pt x="236" y="946"/>
                </a:lnTo>
                <a:lnTo>
                  <a:pt x="240" y="938"/>
                </a:lnTo>
                <a:lnTo>
                  <a:pt x="242" y="922"/>
                </a:lnTo>
                <a:lnTo>
                  <a:pt x="242" y="906"/>
                </a:lnTo>
                <a:lnTo>
                  <a:pt x="242" y="888"/>
                </a:lnTo>
                <a:lnTo>
                  <a:pt x="244" y="872"/>
                </a:lnTo>
                <a:lnTo>
                  <a:pt x="248" y="864"/>
                </a:lnTo>
                <a:lnTo>
                  <a:pt x="252" y="858"/>
                </a:lnTo>
                <a:lnTo>
                  <a:pt x="260" y="850"/>
                </a:lnTo>
                <a:lnTo>
                  <a:pt x="268" y="844"/>
                </a:lnTo>
                <a:lnTo>
                  <a:pt x="278" y="838"/>
                </a:lnTo>
                <a:lnTo>
                  <a:pt x="290" y="836"/>
                </a:lnTo>
                <a:lnTo>
                  <a:pt x="300" y="836"/>
                </a:lnTo>
                <a:lnTo>
                  <a:pt x="310" y="836"/>
                </a:lnTo>
                <a:lnTo>
                  <a:pt x="322" y="840"/>
                </a:lnTo>
                <a:lnTo>
                  <a:pt x="332" y="844"/>
                </a:lnTo>
                <a:lnTo>
                  <a:pt x="352" y="858"/>
                </a:lnTo>
                <a:lnTo>
                  <a:pt x="372" y="874"/>
                </a:lnTo>
                <a:lnTo>
                  <a:pt x="390" y="892"/>
                </a:lnTo>
                <a:lnTo>
                  <a:pt x="404" y="910"/>
                </a:lnTo>
                <a:lnTo>
                  <a:pt x="414" y="926"/>
                </a:lnTo>
                <a:lnTo>
                  <a:pt x="422" y="944"/>
                </a:lnTo>
                <a:lnTo>
                  <a:pt x="432" y="964"/>
                </a:lnTo>
                <a:lnTo>
                  <a:pt x="438" y="988"/>
                </a:lnTo>
                <a:lnTo>
                  <a:pt x="442" y="1012"/>
                </a:lnTo>
                <a:lnTo>
                  <a:pt x="444" y="1038"/>
                </a:lnTo>
                <a:lnTo>
                  <a:pt x="442" y="1048"/>
                </a:lnTo>
                <a:lnTo>
                  <a:pt x="440" y="1060"/>
                </a:lnTo>
                <a:lnTo>
                  <a:pt x="436" y="1070"/>
                </a:lnTo>
                <a:lnTo>
                  <a:pt x="430" y="1078"/>
                </a:lnTo>
                <a:lnTo>
                  <a:pt x="422" y="1086"/>
                </a:lnTo>
                <a:lnTo>
                  <a:pt x="412" y="1092"/>
                </a:lnTo>
                <a:lnTo>
                  <a:pt x="402" y="1098"/>
                </a:lnTo>
                <a:lnTo>
                  <a:pt x="392" y="1100"/>
                </a:lnTo>
                <a:lnTo>
                  <a:pt x="384" y="1100"/>
                </a:lnTo>
                <a:lnTo>
                  <a:pt x="376" y="1100"/>
                </a:lnTo>
                <a:lnTo>
                  <a:pt x="360" y="1094"/>
                </a:lnTo>
                <a:lnTo>
                  <a:pt x="346" y="1084"/>
                </a:lnTo>
                <a:lnTo>
                  <a:pt x="330" y="1076"/>
                </a:lnTo>
                <a:lnTo>
                  <a:pt x="316" y="1070"/>
                </a:lnTo>
                <a:lnTo>
                  <a:pt x="306" y="1070"/>
                </a:lnTo>
                <a:lnTo>
                  <a:pt x="298" y="1070"/>
                </a:lnTo>
                <a:lnTo>
                  <a:pt x="288" y="1074"/>
                </a:lnTo>
                <a:lnTo>
                  <a:pt x="278" y="1078"/>
                </a:lnTo>
                <a:lnTo>
                  <a:pt x="272" y="1084"/>
                </a:lnTo>
                <a:lnTo>
                  <a:pt x="266" y="1092"/>
                </a:lnTo>
                <a:lnTo>
                  <a:pt x="264" y="1102"/>
                </a:lnTo>
                <a:lnTo>
                  <a:pt x="264" y="1114"/>
                </a:lnTo>
                <a:lnTo>
                  <a:pt x="266" y="1136"/>
                </a:lnTo>
                <a:lnTo>
                  <a:pt x="270" y="1158"/>
                </a:lnTo>
                <a:lnTo>
                  <a:pt x="402" y="1386"/>
                </a:lnTo>
                <a:lnTo>
                  <a:pt x="668" y="1386"/>
                </a:lnTo>
                <a:lnTo>
                  <a:pt x="674" y="1388"/>
                </a:lnTo>
                <a:lnTo>
                  <a:pt x="686" y="1392"/>
                </a:lnTo>
                <a:lnTo>
                  <a:pt x="688" y="1394"/>
                </a:lnTo>
                <a:lnTo>
                  <a:pt x="692" y="1394"/>
                </a:lnTo>
                <a:lnTo>
                  <a:pt x="694" y="1396"/>
                </a:lnTo>
                <a:lnTo>
                  <a:pt x="696" y="1398"/>
                </a:lnTo>
                <a:lnTo>
                  <a:pt x="700" y="1398"/>
                </a:lnTo>
                <a:lnTo>
                  <a:pt x="702" y="1400"/>
                </a:lnTo>
                <a:lnTo>
                  <a:pt x="704" y="1402"/>
                </a:lnTo>
                <a:lnTo>
                  <a:pt x="706" y="1402"/>
                </a:lnTo>
                <a:lnTo>
                  <a:pt x="710" y="1406"/>
                </a:lnTo>
                <a:lnTo>
                  <a:pt x="714" y="1410"/>
                </a:lnTo>
                <a:lnTo>
                  <a:pt x="716" y="1410"/>
                </a:lnTo>
                <a:lnTo>
                  <a:pt x="718" y="1412"/>
                </a:lnTo>
                <a:lnTo>
                  <a:pt x="720" y="1414"/>
                </a:lnTo>
                <a:lnTo>
                  <a:pt x="722" y="1416"/>
                </a:lnTo>
                <a:lnTo>
                  <a:pt x="722" y="1418"/>
                </a:lnTo>
                <a:lnTo>
                  <a:pt x="724" y="1420"/>
                </a:lnTo>
                <a:lnTo>
                  <a:pt x="724" y="1422"/>
                </a:lnTo>
                <a:lnTo>
                  <a:pt x="726" y="1424"/>
                </a:lnTo>
                <a:lnTo>
                  <a:pt x="726" y="1426"/>
                </a:lnTo>
                <a:lnTo>
                  <a:pt x="726" y="1430"/>
                </a:lnTo>
                <a:lnTo>
                  <a:pt x="726" y="1436"/>
                </a:lnTo>
                <a:lnTo>
                  <a:pt x="726" y="1438"/>
                </a:lnTo>
                <a:lnTo>
                  <a:pt x="726" y="1442"/>
                </a:lnTo>
                <a:lnTo>
                  <a:pt x="724" y="1444"/>
                </a:lnTo>
                <a:lnTo>
                  <a:pt x="724" y="1448"/>
                </a:lnTo>
                <a:lnTo>
                  <a:pt x="720" y="1458"/>
                </a:lnTo>
                <a:lnTo>
                  <a:pt x="716" y="1464"/>
                </a:lnTo>
                <a:lnTo>
                  <a:pt x="710" y="1470"/>
                </a:lnTo>
                <a:lnTo>
                  <a:pt x="704" y="1476"/>
                </a:lnTo>
                <a:lnTo>
                  <a:pt x="690" y="1484"/>
                </a:lnTo>
                <a:lnTo>
                  <a:pt x="676" y="1492"/>
                </a:lnTo>
                <a:lnTo>
                  <a:pt x="674" y="1494"/>
                </a:lnTo>
                <a:lnTo>
                  <a:pt x="672" y="1494"/>
                </a:lnTo>
                <a:lnTo>
                  <a:pt x="668" y="1498"/>
                </a:lnTo>
                <a:lnTo>
                  <a:pt x="666" y="1498"/>
                </a:lnTo>
                <a:lnTo>
                  <a:pt x="662" y="1502"/>
                </a:lnTo>
                <a:lnTo>
                  <a:pt x="660" y="1504"/>
                </a:lnTo>
                <a:lnTo>
                  <a:pt x="656" y="1508"/>
                </a:lnTo>
                <a:lnTo>
                  <a:pt x="652" y="1514"/>
                </a:lnTo>
                <a:lnTo>
                  <a:pt x="650" y="1522"/>
                </a:lnTo>
                <a:lnTo>
                  <a:pt x="648" y="1530"/>
                </a:lnTo>
                <a:lnTo>
                  <a:pt x="648" y="1532"/>
                </a:lnTo>
                <a:lnTo>
                  <a:pt x="646" y="1540"/>
                </a:lnTo>
                <a:lnTo>
                  <a:pt x="648" y="1552"/>
                </a:lnTo>
                <a:lnTo>
                  <a:pt x="650" y="1562"/>
                </a:lnTo>
                <a:lnTo>
                  <a:pt x="656" y="1572"/>
                </a:lnTo>
                <a:lnTo>
                  <a:pt x="662" y="1580"/>
                </a:lnTo>
                <a:lnTo>
                  <a:pt x="670" y="1588"/>
                </a:lnTo>
                <a:lnTo>
                  <a:pt x="680" y="1594"/>
                </a:lnTo>
                <a:lnTo>
                  <a:pt x="700" y="1606"/>
                </a:lnTo>
                <a:lnTo>
                  <a:pt x="724" y="1614"/>
                </a:lnTo>
                <a:lnTo>
                  <a:pt x="748" y="1620"/>
                </a:lnTo>
                <a:lnTo>
                  <a:pt x="770" y="1624"/>
                </a:lnTo>
                <a:lnTo>
                  <a:pt x="790" y="1624"/>
                </a:lnTo>
                <a:lnTo>
                  <a:pt x="810" y="1624"/>
                </a:lnTo>
                <a:lnTo>
                  <a:pt x="832" y="1620"/>
                </a:lnTo>
                <a:lnTo>
                  <a:pt x="856" y="1614"/>
                </a:lnTo>
                <a:lnTo>
                  <a:pt x="880" y="1606"/>
                </a:lnTo>
                <a:lnTo>
                  <a:pt x="902" y="1594"/>
                </a:lnTo>
                <a:lnTo>
                  <a:pt x="910" y="1588"/>
                </a:lnTo>
                <a:lnTo>
                  <a:pt x="918" y="1580"/>
                </a:lnTo>
                <a:lnTo>
                  <a:pt x="926" y="1572"/>
                </a:lnTo>
                <a:lnTo>
                  <a:pt x="930" y="1562"/>
                </a:lnTo>
                <a:lnTo>
                  <a:pt x="934" y="1552"/>
                </a:lnTo>
                <a:lnTo>
                  <a:pt x="934" y="1540"/>
                </a:lnTo>
                <a:lnTo>
                  <a:pt x="934" y="1532"/>
                </a:lnTo>
                <a:lnTo>
                  <a:pt x="934" y="1530"/>
                </a:lnTo>
                <a:lnTo>
                  <a:pt x="932" y="1522"/>
                </a:lnTo>
                <a:lnTo>
                  <a:pt x="930" y="1522"/>
                </a:lnTo>
                <a:lnTo>
                  <a:pt x="928" y="1514"/>
                </a:lnTo>
                <a:lnTo>
                  <a:pt x="924" y="1508"/>
                </a:lnTo>
                <a:lnTo>
                  <a:pt x="920" y="1504"/>
                </a:lnTo>
                <a:lnTo>
                  <a:pt x="918" y="1502"/>
                </a:lnTo>
                <a:lnTo>
                  <a:pt x="914" y="1498"/>
                </a:lnTo>
                <a:lnTo>
                  <a:pt x="912" y="1498"/>
                </a:lnTo>
                <a:lnTo>
                  <a:pt x="908" y="1494"/>
                </a:lnTo>
                <a:lnTo>
                  <a:pt x="906" y="1494"/>
                </a:lnTo>
                <a:lnTo>
                  <a:pt x="904" y="1492"/>
                </a:lnTo>
                <a:lnTo>
                  <a:pt x="890" y="1484"/>
                </a:lnTo>
                <a:lnTo>
                  <a:pt x="878" y="1476"/>
                </a:lnTo>
                <a:lnTo>
                  <a:pt x="866" y="1466"/>
                </a:lnTo>
                <a:lnTo>
                  <a:pt x="862" y="1460"/>
                </a:lnTo>
                <a:lnTo>
                  <a:pt x="858" y="1454"/>
                </a:lnTo>
                <a:lnTo>
                  <a:pt x="856" y="1448"/>
                </a:lnTo>
                <a:lnTo>
                  <a:pt x="856" y="1444"/>
                </a:lnTo>
                <a:lnTo>
                  <a:pt x="856" y="1442"/>
                </a:lnTo>
                <a:lnTo>
                  <a:pt x="854" y="1438"/>
                </a:lnTo>
                <a:lnTo>
                  <a:pt x="854" y="1436"/>
                </a:lnTo>
                <a:lnTo>
                  <a:pt x="854" y="1430"/>
                </a:lnTo>
                <a:lnTo>
                  <a:pt x="854" y="1426"/>
                </a:lnTo>
                <a:lnTo>
                  <a:pt x="856" y="1424"/>
                </a:lnTo>
                <a:lnTo>
                  <a:pt x="856" y="1422"/>
                </a:lnTo>
                <a:lnTo>
                  <a:pt x="856" y="1420"/>
                </a:lnTo>
                <a:lnTo>
                  <a:pt x="858" y="1418"/>
                </a:lnTo>
                <a:lnTo>
                  <a:pt x="860" y="1416"/>
                </a:lnTo>
                <a:lnTo>
                  <a:pt x="862" y="1414"/>
                </a:lnTo>
                <a:lnTo>
                  <a:pt x="862" y="1412"/>
                </a:lnTo>
                <a:lnTo>
                  <a:pt x="864" y="1410"/>
                </a:lnTo>
                <a:lnTo>
                  <a:pt x="866" y="1410"/>
                </a:lnTo>
                <a:lnTo>
                  <a:pt x="870" y="1406"/>
                </a:lnTo>
                <a:lnTo>
                  <a:pt x="874" y="1402"/>
                </a:lnTo>
                <a:lnTo>
                  <a:pt x="876" y="1402"/>
                </a:lnTo>
                <a:lnTo>
                  <a:pt x="880" y="1400"/>
                </a:lnTo>
                <a:lnTo>
                  <a:pt x="882" y="1398"/>
                </a:lnTo>
                <a:lnTo>
                  <a:pt x="884" y="1398"/>
                </a:lnTo>
                <a:lnTo>
                  <a:pt x="886" y="1396"/>
                </a:lnTo>
                <a:lnTo>
                  <a:pt x="890" y="1394"/>
                </a:lnTo>
                <a:lnTo>
                  <a:pt x="892" y="1394"/>
                </a:lnTo>
                <a:lnTo>
                  <a:pt x="894" y="1392"/>
                </a:lnTo>
                <a:lnTo>
                  <a:pt x="906" y="1388"/>
                </a:lnTo>
                <a:lnTo>
                  <a:pt x="908" y="1388"/>
                </a:lnTo>
                <a:lnTo>
                  <a:pt x="912" y="1386"/>
                </a:lnTo>
                <a:lnTo>
                  <a:pt x="1200" y="1386"/>
                </a:lnTo>
                <a:lnTo>
                  <a:pt x="1200" y="1384"/>
                </a:lnTo>
                <a:lnTo>
                  <a:pt x="1600" y="694"/>
                </a:lnTo>
                <a:lnTo>
                  <a:pt x="1200" y="0"/>
                </a:lnTo>
                <a:close/>
              </a:path>
            </a:pathLst>
          </a:custGeom>
          <a:solidFill>
            <a:srgbClr val="F375C3">
              <a:alpha val="69804"/>
            </a:srgbClr>
          </a:solidFill>
          <a:ln w="28575" cap="flat" cmpd="sng">
            <a:solidFill>
              <a:srgbClr val="5F5F5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GB" sz="180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5" name="Text Box 11">
            <a:extLst>
              <a:ext uri="{FF2B5EF4-FFF2-40B4-BE49-F238E27FC236}">
                <a16:creationId xmlns:a16="http://schemas.microsoft.com/office/drawing/2014/main" xmlns="" id="{22867E46-E774-466D-A81B-04B4397297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6017" y="3217061"/>
            <a:ext cx="1271281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5F5F5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 err="1">
                <a:solidFill>
                  <a:schemeClr val="bg1">
                    <a:lumMod val="65000"/>
                  </a:schemeClr>
                </a:solidFill>
                <a:latin typeface="Arial" pitchFamily="34" charset="0"/>
              </a:rPr>
              <a:t>Réflexion</a:t>
            </a:r>
            <a:r>
              <a:rPr lang="en-GB" sz="18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</a:rPr>
              <a:t> </a:t>
            </a:r>
            <a:br>
              <a:rPr lang="en-GB" sz="18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</a:rPr>
            </a:br>
            <a:r>
              <a:rPr lang="en-GB" sz="18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</a:rPr>
              <a:t>critique / </a:t>
            </a:r>
            <a:r>
              <a:rPr lang="en-GB" sz="1800" dirty="0" err="1">
                <a:solidFill>
                  <a:schemeClr val="bg1">
                    <a:lumMod val="65000"/>
                  </a:schemeClr>
                </a:solidFill>
                <a:latin typeface="Arial" pitchFamily="34" charset="0"/>
              </a:rPr>
              <a:t>fonctionnement</a:t>
            </a:r>
            <a:endParaRPr lang="en-GB" sz="1800" dirty="0">
              <a:solidFill>
                <a:schemeClr val="bg1">
                  <a:lumMod val="65000"/>
                </a:schemeClr>
              </a:solidFill>
              <a:latin typeface="Arial" pitchFamily="34" charset="0"/>
            </a:endParaRPr>
          </a:p>
        </p:txBody>
      </p:sp>
      <p:sp>
        <p:nvSpPr>
          <p:cNvPr id="16" name="Text Box 9">
            <a:extLst>
              <a:ext uri="{FF2B5EF4-FFF2-40B4-BE49-F238E27FC236}">
                <a16:creationId xmlns:a16="http://schemas.microsoft.com/office/drawing/2014/main" xmlns="" id="{CA0A6A35-C4EC-4F5C-9841-9BCC392C00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1890" y="4109258"/>
            <a:ext cx="143188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5F5F5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</a:rPr>
              <a:t>Interactions </a:t>
            </a:r>
            <a:br>
              <a:rPr lang="en-GB" sz="1800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</a:rPr>
            </a:br>
            <a:r>
              <a:rPr lang="en-GB" sz="1800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</a:rPr>
              <a:t>entre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</a:rPr>
              <a:t>pairs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17" name="Text Box 9">
            <a:extLst>
              <a:ext uri="{FF2B5EF4-FFF2-40B4-BE49-F238E27FC236}">
                <a16:creationId xmlns:a16="http://schemas.microsoft.com/office/drawing/2014/main" xmlns="" id="{0CEF6142-B587-4F4C-A327-69D42DA836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2027" y="5540082"/>
            <a:ext cx="143188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5F5F5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</a:rPr>
              <a:t>Interdé-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</a:rPr>
              <a:t>pendance </a:t>
            </a:r>
            <a:br>
              <a:rPr lang="en-GB" sz="18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</a:rPr>
            </a:br>
            <a:r>
              <a:rPr lang="en-GB" sz="18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</a:rPr>
              <a:t>positive </a:t>
            </a:r>
          </a:p>
        </p:txBody>
      </p:sp>
      <p:sp>
        <p:nvSpPr>
          <p:cNvPr id="18" name="Text Box 9">
            <a:extLst>
              <a:ext uri="{FF2B5EF4-FFF2-40B4-BE49-F238E27FC236}">
                <a16:creationId xmlns:a16="http://schemas.microsoft.com/office/drawing/2014/main" xmlns="" id="{6B23BCF4-96D1-4985-8CE6-CDF1C8837F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07440" y="4761485"/>
            <a:ext cx="1586641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5F5F5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</a:rPr>
              <a:t>Respon-sabilisation   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</a:rPr>
              <a:t> individuelle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19" name="Text Box 15">
            <a:extLst>
              <a:ext uri="{FF2B5EF4-FFF2-40B4-BE49-F238E27FC236}">
                <a16:creationId xmlns:a16="http://schemas.microsoft.com/office/drawing/2014/main" xmlns="" id="{C9246C34-C231-4967-A180-55167D4138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7771" y="4743949"/>
            <a:ext cx="148092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5F5F5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</a:rPr>
              <a:t>Petites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</a:rPr>
              <a:t>équipes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</a:rPr>
              <a:t>(2-4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</a:rPr>
              <a:t>élèves) </a:t>
            </a:r>
          </a:p>
        </p:txBody>
      </p:sp>
      <p:sp>
        <p:nvSpPr>
          <p:cNvPr id="20" name="Text Box 11">
            <a:extLst>
              <a:ext uri="{FF2B5EF4-FFF2-40B4-BE49-F238E27FC236}">
                <a16:creationId xmlns:a16="http://schemas.microsoft.com/office/drawing/2014/main" xmlns="" id="{8E2A890B-D252-4EDC-B875-E1B15FAC01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6654" y="2634032"/>
            <a:ext cx="127128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5F5F5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 err="1">
                <a:solidFill>
                  <a:schemeClr val="bg1">
                    <a:lumMod val="65000"/>
                  </a:schemeClr>
                </a:solidFill>
                <a:latin typeface="Arial" pitchFamily="34" charset="0"/>
              </a:rPr>
              <a:t>Climat</a:t>
            </a:r>
            <a:r>
              <a:rPr lang="en-GB" sz="18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</a:rPr>
              <a:t> </a:t>
            </a:r>
            <a:r>
              <a:rPr lang="en-GB" sz="1800" dirty="0" err="1">
                <a:solidFill>
                  <a:schemeClr val="bg1">
                    <a:lumMod val="65000"/>
                  </a:schemeClr>
                </a:solidFill>
                <a:latin typeface="Arial" pitchFamily="34" charset="0"/>
              </a:rPr>
              <a:t>constructif</a:t>
            </a:r>
            <a:endParaRPr lang="en-GB" sz="1800" dirty="0">
              <a:solidFill>
                <a:schemeClr val="bg1">
                  <a:lumMod val="65000"/>
                </a:schemeClr>
              </a:solidFill>
              <a:latin typeface="Arial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50C83520-AC4E-4149-A7A8-4C1FD2D62EF3}"/>
              </a:ext>
            </a:extLst>
          </p:cNvPr>
          <p:cNvSpPr/>
          <p:nvPr/>
        </p:nvSpPr>
        <p:spPr>
          <a:xfrm>
            <a:off x="7377471" y="6172827"/>
            <a:ext cx="1545746" cy="6252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xmlns="" id="{21F38C17-6556-460D-BD3F-023A5AEB1947}"/>
              </a:ext>
            </a:extLst>
          </p:cNvPr>
          <p:cNvSpPr txBox="1"/>
          <p:nvPr/>
        </p:nvSpPr>
        <p:spPr>
          <a:xfrm>
            <a:off x="4591053" y="2142494"/>
            <a:ext cx="4040848" cy="339559"/>
          </a:xfrm>
          <a:prstGeom prst="rect">
            <a:avLst/>
          </a:prstGeom>
          <a:noFill/>
        </p:spPr>
        <p:txBody>
          <a:bodyPr lIns="164217" tIns="82109" rIns="164217" bIns="82109">
            <a:prstTxWarp prst="textDeflateBottom">
              <a:avLst/>
            </a:prstTxWarp>
            <a:spAutoFit/>
          </a:bodyPr>
          <a:lstStyle/>
          <a:p>
            <a:pPr>
              <a:defRPr/>
            </a:pPr>
            <a:r>
              <a:rPr lang="fr-CH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Préparer les apprenants à coopérer</a:t>
            </a:r>
          </a:p>
        </p:txBody>
      </p:sp>
      <p:sp>
        <p:nvSpPr>
          <p:cNvPr id="24" name="Text Box 11">
            <a:extLst>
              <a:ext uri="{FF2B5EF4-FFF2-40B4-BE49-F238E27FC236}">
                <a16:creationId xmlns:a16="http://schemas.microsoft.com/office/drawing/2014/main" xmlns="" id="{D8C873E1-218D-4FAA-94F8-4365246547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4180" y="3332176"/>
            <a:ext cx="1271281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5F5F5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b="1" dirty="0" err="1">
                <a:latin typeface="Arial" pitchFamily="34" charset="0"/>
              </a:rPr>
              <a:t>Habiletés</a:t>
            </a:r>
            <a:r>
              <a:rPr lang="en-GB" sz="1800" b="1" dirty="0">
                <a:latin typeface="Arial" pitchFamily="34" charset="0"/>
              </a:rPr>
              <a:t> </a:t>
            </a:r>
            <a:r>
              <a:rPr lang="en-GB" sz="1800" b="1" dirty="0" err="1">
                <a:latin typeface="Arial" pitchFamily="34" charset="0"/>
              </a:rPr>
              <a:t>coopéra-tives</a:t>
            </a:r>
            <a:endParaRPr lang="en-GB" sz="1800" b="1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3000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xmlns="" id="{8A24C220-7575-5543-AC3E-999699ABB8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xmlns="" id="{1899A044-F0C0-9B47-BC58-74AED0EDE939}"/>
              </a:ext>
            </a:extLst>
          </p:cNvPr>
          <p:cNvSpPr txBox="1">
            <a:spLocks/>
          </p:cNvSpPr>
          <p:nvPr/>
        </p:nvSpPr>
        <p:spPr>
          <a:xfrm>
            <a:off x="247832" y="1073217"/>
            <a:ext cx="8913522" cy="54923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b="1" i="0" kern="1200" cap="all">
                <a:solidFill>
                  <a:schemeClr val="tx1"/>
                </a:solidFill>
                <a:latin typeface="Arial Unicode MS"/>
                <a:ea typeface="+mn-ea"/>
                <a:cs typeface="Arial Unicode M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buNone/>
            </a:pPr>
            <a:r>
              <a:rPr lang="fr-FR" sz="24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PEDAGOGIE COOPERATIVE</a:t>
            </a:r>
            <a:br>
              <a:rPr lang="fr-FR" sz="24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CH" sz="240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habiletés coopératives au secondaire ? à l’université ?</a:t>
            </a:r>
          </a:p>
          <a:p>
            <a:pPr marL="0" indent="0">
              <a:spcBef>
                <a:spcPts val="1200"/>
              </a:spcBef>
              <a:buNone/>
            </a:pPr>
            <a:endParaRPr lang="fr-FR" sz="2400" cap="none" dirty="0">
              <a:solidFill>
                <a:srgbClr val="0058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Espace réservé du contenu 2">
            <a:extLst>
              <a:ext uri="{FF2B5EF4-FFF2-40B4-BE49-F238E27FC236}">
                <a16:creationId xmlns:a16="http://schemas.microsoft.com/office/drawing/2014/main" xmlns="" id="{AFC67D14-373F-4FB1-9204-CEB92C9DB2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505" y="1880769"/>
            <a:ext cx="9062231" cy="5113338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fr-CH" sz="2400" dirty="0">
                <a:latin typeface="Arial" panose="020B0604020202020204" pitchFamily="34" charset="0"/>
                <a:cs typeface="Arial" panose="020B0604020202020204" pitchFamily="34" charset="0"/>
              </a:rPr>
              <a:t>A l’université en Suisse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fr-CH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séances 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  <a:defRPr/>
            </a:pP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courtes (90 minutes)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  <a:defRPr/>
            </a:pP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espacées (une fois par semaine)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  <a:defRPr/>
            </a:pP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sur un laps de temps court (4 mois)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fr-CH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enseignant-e-s 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  <a:defRPr/>
            </a:pP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peu/pas formé-e-s à l’apprentissage coopératif / pédagogie coopérative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  <a:defRPr/>
            </a:pP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soucieux-ses de couvrir les contenus disciplinaires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  <a:defRPr/>
            </a:pP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peu sensibles au développement des compétences sociales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fr-CH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étudiants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  <a:defRPr/>
            </a:pP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socialisés dans un système éducatif compétitif 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  <a:defRPr/>
            </a:pP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orientés vers des buts de performances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  <a:defRPr/>
            </a:pPr>
            <a:r>
              <a:rPr lang="fr-CH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travailler des choses sérieuses et difficiles 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fr-CH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 Statistiques pour les étudiants de psychologie ?</a:t>
            </a:r>
            <a:endParaRPr lang="fr-CH" sz="2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682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xmlns="" id="{8A24C220-7575-5543-AC3E-999699ABB8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Espace réservé du contenu 5">
            <a:extLst>
              <a:ext uri="{FF2B5EF4-FFF2-40B4-BE49-F238E27FC236}">
                <a16:creationId xmlns:a16="http://schemas.microsoft.com/office/drawing/2014/main" xmlns="" id="{23B9D711-4552-49B6-8D73-2A867A9F0D0B}"/>
              </a:ext>
            </a:extLst>
          </p:cNvPr>
          <p:cNvSpPr txBox="1">
            <a:spLocks/>
          </p:cNvSpPr>
          <p:nvPr/>
        </p:nvSpPr>
        <p:spPr>
          <a:xfrm>
            <a:off x="456618" y="859197"/>
            <a:ext cx="9533416" cy="54923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b="1" i="0" kern="1200" cap="all">
                <a:solidFill>
                  <a:schemeClr val="tx1"/>
                </a:solidFill>
                <a:latin typeface="Arial Unicode MS"/>
                <a:ea typeface="+mn-ea"/>
                <a:cs typeface="Arial Unicode M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buNone/>
            </a:pPr>
            <a:r>
              <a:rPr lang="fr-CH" sz="24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TRAVAIL COOPERATIF ET HABILETES COOPERATIVES</a:t>
            </a:r>
            <a:br>
              <a:rPr lang="fr-CH" sz="24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CH" sz="240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séminaire de statistiques </a:t>
            </a:r>
            <a:r>
              <a:rPr lang="fr-CH" sz="140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CH" sz="1400" b="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Buchs, Gilles, </a:t>
            </a:r>
            <a:r>
              <a:rPr lang="fr-CH" sz="1400" b="0" cap="none" dirty="0" err="1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Antonietti</a:t>
            </a:r>
            <a:r>
              <a:rPr lang="fr-CH" sz="1400" b="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Butera, 2016)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xmlns="" id="{07019A4E-CAF9-4F81-B0D4-C7BC07B8DDED}"/>
              </a:ext>
            </a:extLst>
          </p:cNvPr>
          <p:cNvSpPr txBox="1"/>
          <p:nvPr/>
        </p:nvSpPr>
        <p:spPr>
          <a:xfrm>
            <a:off x="726392" y="397532"/>
            <a:ext cx="39225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400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Procédure</a:t>
            </a:r>
            <a:endParaRPr lang="fr-FR" sz="2400" dirty="0">
              <a:solidFill>
                <a:srgbClr val="0058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Group 71">
            <a:extLst>
              <a:ext uri="{FF2B5EF4-FFF2-40B4-BE49-F238E27FC236}">
                <a16:creationId xmlns:a16="http://schemas.microsoft.com/office/drawing/2014/main" xmlns="" id="{1B4D8892-8BA5-4E1C-91B4-B1E2C793E8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595582"/>
              </p:ext>
            </p:extLst>
          </p:nvPr>
        </p:nvGraphicFramePr>
        <p:xfrm>
          <a:off x="125938" y="1773108"/>
          <a:ext cx="8701868" cy="1310630"/>
        </p:xfrm>
        <a:graphic>
          <a:graphicData uri="http://schemas.openxmlformats.org/drawingml/2006/table">
            <a:tbl>
              <a:tblPr/>
              <a:tblGrid>
                <a:gridCol w="617546">
                  <a:extLst>
                    <a:ext uri="{9D8B030D-6E8A-4147-A177-3AD203B41FA5}">
                      <a16:colId xmlns:a16="http://schemas.microsoft.com/office/drawing/2014/main" xmlns="" val="1545578875"/>
                    </a:ext>
                  </a:extLst>
                </a:gridCol>
                <a:gridCol w="233300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2190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0915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82025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22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charset="-128"/>
                      </a:endParaRPr>
                    </a:p>
                  </a:txBody>
                  <a:tcPr marT="45715" marB="45715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H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charset="-128"/>
                        </a:rPr>
                        <a:t>Révision individuelle du cours avec un support standardisé (15 min</a:t>
                      </a: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charset="-128"/>
                        </a:rPr>
                        <a:t>) </a:t>
                      </a:r>
                    </a:p>
                  </a:txBody>
                  <a:tcPr marT="45715" marB="45715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H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charset="-128"/>
                        </a:rPr>
                        <a:t>Entraînement : 2 exercices </a:t>
                      </a:r>
                      <a:br>
                        <a:rPr kumimoji="0" lang="fr-CH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charset="-128"/>
                        </a:rPr>
                      </a:b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charset="-128"/>
                        </a:rPr>
                        <a:t>avec les documents à disposition</a:t>
                      </a:r>
                      <a:b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charset="-128"/>
                        </a:rPr>
                      </a:br>
                      <a:r>
                        <a:rPr kumimoji="0" lang="fr-CH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charset="-128"/>
                        </a:rPr>
                        <a:t>(25 min)</a:t>
                      </a: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charset="-128"/>
                        </a:rPr>
                        <a:t> = 3 situations</a:t>
                      </a:r>
                    </a:p>
                  </a:txBody>
                  <a:tcPr marT="45715" marB="45715" horzOverflow="overflow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H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charset="-128"/>
                        </a:rPr>
                        <a:t>Questionnaire sur la perception du travail</a:t>
                      </a:r>
                      <a:endParaRPr kumimoji="0" lang="fr-F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charset="-128"/>
                      </a:endParaRPr>
                    </a:p>
                  </a:txBody>
                  <a:tcPr marT="45715" marB="45715" horzOverflow="overflow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H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charset="-128"/>
                        </a:rPr>
                        <a:t>Post-test individuel sans document</a:t>
                      </a:r>
                      <a:endParaRPr kumimoji="0" lang="fr-F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charset="-128"/>
                      </a:endParaRPr>
                    </a:p>
                  </a:txBody>
                  <a:tcPr marT="45715" marB="45715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xmlns="" id="{3BA1C273-E744-4AAB-9B99-70253AA695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243549"/>
              </p:ext>
            </p:extLst>
          </p:nvPr>
        </p:nvGraphicFramePr>
        <p:xfrm>
          <a:off x="144012" y="3196124"/>
          <a:ext cx="8802456" cy="36286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60059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09201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10984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52030">
                <a:tc>
                  <a:txBody>
                    <a:bodyPr/>
                    <a:lstStyle/>
                    <a:p>
                      <a:r>
                        <a:rPr lang="en-GB" sz="20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Travail </a:t>
                      </a:r>
                      <a:r>
                        <a:rPr lang="en-GB" sz="2000" b="0" kern="1200" noProof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individividuel</a:t>
                      </a:r>
                      <a:r>
                        <a:rPr lang="en-GB" sz="20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br>
                        <a:rPr lang="en-GB" sz="20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endParaRPr lang="en-GB" sz="14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 =</a:t>
                      </a:r>
                      <a:r>
                        <a:rPr lang="en-GB" sz="1400" b="0" kern="1200" baseline="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75</a:t>
                      </a:r>
                      <a:endParaRPr lang="en-GB" sz="1400" b="0" noProof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2" marB="45722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b="0" kern="1200" noProof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Consignes</a:t>
                      </a:r>
                      <a:r>
                        <a:rPr lang="en-GB" sz="20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000" b="0" kern="1200" noProof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coopératives</a:t>
                      </a:r>
                      <a:r>
                        <a:rPr lang="en-GB" sz="20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endParaRPr lang="en-GB" sz="14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 = 56</a:t>
                      </a:r>
                      <a:endParaRPr lang="en-GB" sz="1400" b="0" noProof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2" marB="457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Interactions </a:t>
                      </a:r>
                      <a:r>
                        <a:rPr lang="en-GB" sz="2000" b="0" kern="1200" noProof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coopératives</a:t>
                      </a:r>
                      <a:r>
                        <a:rPr lang="en-GB" sz="20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000" b="0" kern="1200" baseline="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</a:p>
                    <a:p>
                      <a:r>
                        <a:rPr lang="en-GB" sz="1400" b="0" kern="1200" noProof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(Habiletés                    cooperatives)</a:t>
                      </a:r>
                    </a:p>
                    <a:p>
                      <a:r>
                        <a:rPr lang="en-GB" sz="1400" b="0" kern="1200" noProof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 </a:t>
                      </a:r>
                      <a:r>
                        <a:rPr lang="en-GB" sz="14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 56</a:t>
                      </a:r>
                      <a:endParaRPr lang="en-GB" sz="1400" b="0" noProof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2" marB="457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491175">
                <a:tc>
                  <a:txBody>
                    <a:bodyPr/>
                    <a:lstStyle/>
                    <a:p>
                      <a:r>
                        <a:rPr lang="en-GB" sz="1800" noProof="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Expliciter</a:t>
                      </a:r>
                      <a:r>
                        <a:rPr lang="en-GB" sz="1800" noProof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par </a:t>
                      </a:r>
                      <a:r>
                        <a:rPr lang="en-GB" sz="1800" noProof="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écrit</a:t>
                      </a:r>
                      <a:r>
                        <a:rPr lang="en-GB" sz="1800" noProof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la manière de </a:t>
                      </a:r>
                      <a:r>
                        <a:rPr lang="en-GB" sz="1800" noProof="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résoudre</a:t>
                      </a:r>
                      <a:r>
                        <a:rPr lang="en-GB" sz="1800" noProof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les </a:t>
                      </a:r>
                      <a:r>
                        <a:rPr lang="en-GB" sz="1800" noProof="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exercices</a:t>
                      </a:r>
                      <a:r>
                        <a:rPr lang="en-GB" sz="1800" noProof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+ questions sur les </a:t>
                      </a:r>
                      <a:r>
                        <a:rPr lang="en-GB" sz="1800" noProof="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exercices</a:t>
                      </a:r>
                      <a:endParaRPr lang="en-GB" sz="1800" noProof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2" marB="45722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lvl="0" indent="-34290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fr-FR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Interdépendance positive : </a:t>
                      </a:r>
                      <a:br>
                        <a:rPr lang="fr-FR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fr-FR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 tous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maîtrisent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et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puissent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montrer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qu’ils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ont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compris</a:t>
                      </a:r>
                      <a:endParaRPr lang="fr-FR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fr-FR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Responsabilité individuelle : </a:t>
                      </a:r>
                      <a:br>
                        <a:rPr lang="fr-FR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fr-FR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duos avec identification des contributions et test individuel</a:t>
                      </a:r>
                    </a:p>
                    <a:p>
                      <a:pPr marL="342900" lvl="0" indent="-34290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fr-FR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Interactions constructives : </a:t>
                      </a:r>
                      <a:br>
                        <a:rPr lang="fr-FR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fr-FR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partage sur la manière de résoudre les exercices et entraide</a:t>
                      </a:r>
                    </a:p>
                  </a:txBody>
                  <a:tcPr marT="45722" marB="457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endParaRPr lang="en-GB" sz="22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2" marB="45722"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51212">
                <a:tc>
                  <a:txBody>
                    <a:bodyPr/>
                    <a:lstStyle/>
                    <a:p>
                      <a:endParaRPr lang="en-GB" sz="2200" noProof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2" marB="45722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200" noProof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2" marB="45722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CH" sz="190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minutes de travail sur les habiletés coopératives</a:t>
                      </a: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CH" sz="190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Pourquoi ?</a:t>
                      </a: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CH" sz="190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Comment ?</a:t>
                      </a:r>
                    </a:p>
                  </a:txBody>
                  <a:tcPr marT="45722" marB="457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pic>
        <p:nvPicPr>
          <p:cNvPr id="3" name="Image 2">
            <a:extLst>
              <a:ext uri="{FF2B5EF4-FFF2-40B4-BE49-F238E27FC236}">
                <a16:creationId xmlns:a16="http://schemas.microsoft.com/office/drawing/2014/main" xmlns="" id="{B1235D05-CD67-47CE-B140-4E9D893368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2425" y="3535615"/>
            <a:ext cx="487113" cy="462034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xmlns="" id="{5D1671BD-0F66-439E-B872-A2DB6CD0A9A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28259" y="3579729"/>
            <a:ext cx="487113" cy="405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960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xmlns="" id="{8A24C220-7575-5543-AC3E-999699ABB8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xmlns="" id="{1899A044-F0C0-9B47-BC58-74AED0EDE939}"/>
              </a:ext>
            </a:extLst>
          </p:cNvPr>
          <p:cNvSpPr txBox="1">
            <a:spLocks/>
          </p:cNvSpPr>
          <p:nvPr/>
        </p:nvSpPr>
        <p:spPr>
          <a:xfrm>
            <a:off x="349387" y="1073217"/>
            <a:ext cx="8435280" cy="54923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b="1" i="0" kern="1200" cap="all">
                <a:solidFill>
                  <a:schemeClr val="tx1"/>
                </a:solidFill>
                <a:latin typeface="Arial Unicode MS"/>
                <a:ea typeface="+mn-ea"/>
                <a:cs typeface="Arial Unicode M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buFont typeface="Arial"/>
              <a:buNone/>
            </a:pPr>
            <a:r>
              <a:rPr lang="fr-FR" sz="24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METACOGNITION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fr-CH" sz="2400" b="0" cap="none" dirty="0">
                <a:latin typeface="Arial" panose="020B0604020202020204" pitchFamily="34" charset="0"/>
                <a:cs typeface="Arial" panose="020B0604020202020204" pitchFamily="34" charset="0"/>
              </a:rPr>
              <a:t>Les processus, les pratiques, les croyances et les connaissances qui permettent à un apprenant de réguler ses activités cognitives (Kouider &amp; Proust, 2018) </a:t>
            </a:r>
          </a:p>
          <a:p>
            <a:pPr lvl="1">
              <a:spcBef>
                <a:spcPts val="1200"/>
              </a:spcBef>
            </a:pPr>
            <a:r>
              <a:rPr lang="fr-CH" sz="2400" b="0" cap="none" dirty="0">
                <a:latin typeface="Arial" panose="020B0604020202020204" pitchFamily="34" charset="0"/>
                <a:cs typeface="Arial" panose="020B0604020202020204" pitchFamily="34" charset="0"/>
              </a:rPr>
              <a:t>contrôler </a:t>
            </a:r>
          </a:p>
          <a:p>
            <a:pPr lvl="1">
              <a:spcBef>
                <a:spcPts val="1200"/>
              </a:spcBef>
            </a:pPr>
            <a:r>
              <a:rPr lang="fr-CH" sz="2400" b="0" cap="none" dirty="0">
                <a:latin typeface="Arial" panose="020B0604020202020204" pitchFamily="34" charset="0"/>
                <a:cs typeface="Arial" panose="020B0604020202020204" pitchFamily="34" charset="0"/>
              </a:rPr>
              <a:t>évaluer</a:t>
            </a:r>
          </a:p>
          <a:p>
            <a:pPr marL="0" indent="0">
              <a:spcBef>
                <a:spcPts val="3000"/>
              </a:spcBef>
              <a:buNone/>
            </a:pPr>
            <a:r>
              <a:rPr lang="fr-FR" sz="24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CONFIANCE EN SOI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fr-FR" sz="2400" b="0" cap="none" dirty="0">
                <a:latin typeface="Arial" panose="020B0604020202020204" pitchFamily="34" charset="0"/>
                <a:cs typeface="Arial" panose="020B0604020202020204" pitchFamily="34" charset="0"/>
              </a:rPr>
              <a:t>Le sentiment d'efficacité personnelle d’un apprenant pour réaliser une activité scolaire et apprendre (</a:t>
            </a:r>
            <a:r>
              <a:rPr lang="fr-FR" sz="2400" b="0" cap="none" dirty="0" err="1">
                <a:latin typeface="Arial" panose="020B0604020202020204" pitchFamily="34" charset="0"/>
                <a:cs typeface="Arial" panose="020B0604020202020204" pitchFamily="34" charset="0"/>
              </a:rPr>
              <a:t>Badura</a:t>
            </a:r>
            <a:r>
              <a:rPr lang="fr-FR" sz="2400" b="0" cap="none" dirty="0">
                <a:latin typeface="Arial" panose="020B0604020202020204" pitchFamily="34" charset="0"/>
                <a:cs typeface="Arial" panose="020B0604020202020204" pitchFamily="34" charset="0"/>
              </a:rPr>
              <a:t>, 1997). Croyance en ses capacités personnelles (auto-efficacité).</a:t>
            </a:r>
          </a:p>
        </p:txBody>
      </p:sp>
    </p:spTree>
    <p:extLst>
      <p:ext uri="{BB962C8B-B14F-4D97-AF65-F5344CB8AC3E}">
        <p14:creationId xmlns:p14="http://schemas.microsoft.com/office/powerpoint/2010/main" val="12224438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7315200" y="6210300"/>
            <a:ext cx="1676400" cy="457200"/>
          </a:xfrm>
          <a:prstGeom prst="rect">
            <a:avLst/>
          </a:prstGeom>
        </p:spPr>
        <p:txBody>
          <a:bodyPr anchor="b"/>
          <a:lstStyle/>
          <a:p>
            <a:pPr algn="r">
              <a:defRPr/>
            </a:pPr>
            <a:fld id="{4DC917D0-8B58-4141-9DA8-859763E4DC8A}" type="slidenum">
              <a:rPr lang="fr-FR" sz="1000" smtClean="0">
                <a:solidFill>
                  <a:srgbClr val="FFFFFF"/>
                </a:solidFill>
                <a:latin typeface="Verdana" pitchFamily="34" charset="0"/>
              </a:rPr>
              <a:pPr algn="r">
                <a:defRPr/>
              </a:pPr>
              <a:t>20</a:t>
            </a:fld>
            <a:endParaRPr lang="fr-FR" sz="1000">
              <a:solidFill>
                <a:srgbClr val="FFFFFF"/>
              </a:solidFill>
              <a:latin typeface="Verdana" pitchFamily="34" charset="0"/>
            </a:endParaRPr>
          </a:p>
        </p:txBody>
      </p:sp>
      <p:sp>
        <p:nvSpPr>
          <p:cNvPr id="29699" name="Rectangle 4"/>
          <p:cNvSpPr>
            <a:spLocks noChangeArrowheads="1"/>
          </p:cNvSpPr>
          <p:nvPr/>
        </p:nvSpPr>
        <p:spPr bwMode="auto">
          <a:xfrm>
            <a:off x="0" y="15541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29700" name="Rectangle 5"/>
          <p:cNvSpPr>
            <a:spLocks noChangeArrowheads="1"/>
          </p:cNvSpPr>
          <p:nvPr/>
        </p:nvSpPr>
        <p:spPr bwMode="auto">
          <a:xfrm>
            <a:off x="0" y="1554163"/>
            <a:ext cx="9144000" cy="0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29701" name="Rectangle 51"/>
          <p:cNvSpPr>
            <a:spLocks noChangeArrowheads="1"/>
          </p:cNvSpPr>
          <p:nvPr/>
        </p:nvSpPr>
        <p:spPr bwMode="auto">
          <a:xfrm>
            <a:off x="0" y="6021388"/>
            <a:ext cx="9144000" cy="83661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srgbClr val="000000"/>
              </a:solidFill>
              <a:latin typeface="Verdana"/>
            </a:endParaRPr>
          </a:p>
        </p:txBody>
      </p:sp>
      <p:graphicFrame>
        <p:nvGraphicFramePr>
          <p:cNvPr id="554064" name="Group 80"/>
          <p:cNvGraphicFramePr>
            <a:graphicFrameLocks noGrp="1"/>
          </p:cNvGraphicFramePr>
          <p:nvPr/>
        </p:nvGraphicFramePr>
        <p:xfrm>
          <a:off x="395288" y="44450"/>
          <a:ext cx="8604250" cy="6812256"/>
        </p:xfrm>
        <a:graphic>
          <a:graphicData uri="http://schemas.openxmlformats.org/drawingml/2006/table">
            <a:tbl>
              <a:tblPr/>
              <a:tblGrid>
                <a:gridCol w="43021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3021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6574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2D2D8A"/>
                          </a:solidFill>
                          <a:effectLst/>
                          <a:latin typeface="Arial" charset="0"/>
                          <a:ea typeface="ヒラギノ角ゴ Pro W3" charset="-128"/>
                          <a:cs typeface="Times New Roman" charset="0"/>
                        </a:rPr>
                        <a:t>J’explique ma manière de procéder</a:t>
                      </a:r>
                      <a:endParaRPr kumimoji="0" lang="fr-FR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ea typeface="ヒラギノ角ゴ Pro W3" charset="-128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049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fr-FR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D2D8A"/>
                          </a:solidFill>
                          <a:effectLst/>
                          <a:latin typeface="Arial" charset="0"/>
                          <a:ea typeface="ヒラギノ角ゴ Pro W3" charset="-128"/>
                          <a:cs typeface="Times New Roman" charset="0"/>
                        </a:rPr>
                        <a:t> Je m’engage dans la discussion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fr-FR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D2D8A"/>
                          </a:solidFill>
                          <a:effectLst/>
                          <a:latin typeface="Arial" charset="0"/>
                          <a:ea typeface="ヒラギノ角ゴ Pro W3" charset="-128"/>
                          <a:cs typeface="Times New Roman" charset="0"/>
                        </a:rPr>
                        <a:t> J’essaie d’être le plus clair possible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fr-FR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D2D8A"/>
                          </a:solidFill>
                          <a:effectLst/>
                          <a:latin typeface="Arial" charset="0"/>
                          <a:ea typeface="ヒラギノ角ゴ Pro W3" charset="-128"/>
                          <a:cs typeface="Times New Roman" charset="0"/>
                        </a:rPr>
                        <a:t>J’explique les différentes étapes (« je commence par …, puis je … »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fr-FR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D2D8A"/>
                          </a:solidFill>
                          <a:effectLst/>
                          <a:latin typeface="Arial" charset="0"/>
                          <a:ea typeface="ヒラギノ角ゴ Pro W3" charset="-128"/>
                          <a:cs typeface="Times New Roman" charset="0"/>
                        </a:rPr>
                        <a:t>J’explique les raisons (je fais comme ceci parce que ….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fr-FR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D2D8A"/>
                          </a:solidFill>
                          <a:effectLst/>
                          <a:latin typeface="Arial" charset="0"/>
                          <a:ea typeface="ヒラギノ角ゴ Pro W3" charset="-128"/>
                          <a:cs typeface="Times New Roman" charset="0"/>
                        </a:rPr>
                        <a:t>J’explique mes stratégies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fr-FR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D2D8A"/>
                          </a:solidFill>
                          <a:effectLst/>
                          <a:latin typeface="Arial" charset="0"/>
                          <a:ea typeface="ヒラギノ角ゴ Pro W3" charset="-128"/>
                          <a:cs typeface="Times New Roman" charset="0"/>
                        </a:rPr>
                        <a:t>J’explique la manière concrète de m’y prendre 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574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D2D8A"/>
                          </a:solidFill>
                          <a:effectLst/>
                          <a:latin typeface="Arial" charset="0"/>
                          <a:ea typeface="ヒラギノ角ゴ Pro W3" charset="-128"/>
                          <a:cs typeface="Times New Roman" charset="0"/>
                        </a:rPr>
                        <a:t>Je m’assure de comprendre la manière de procéder de mon partenaire</a:t>
                      </a:r>
                      <a:endParaRPr kumimoji="0" lang="fr-FR" sz="1800" b="0" i="0" u="none" strike="noStrike" cap="none" normalizeH="0" baseline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ea typeface="ヒラギノ角ゴ Pro W3" charset="-128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9411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fr-FR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D2D8A"/>
                          </a:solidFill>
                          <a:effectLst/>
                          <a:latin typeface="Arial" charset="0"/>
                          <a:ea typeface="ヒラギノ角ゴ Pro W3" charset="-128"/>
                          <a:cs typeface="Times New Roman" charset="0"/>
                        </a:rPr>
                        <a:t>J’encourage mon partenaire à développer ses idées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fr-FR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D2D8A"/>
                          </a:solidFill>
                          <a:effectLst/>
                          <a:latin typeface="Arial" charset="0"/>
                          <a:ea typeface="ヒラギノ角ゴ Pro W3" charset="-128"/>
                          <a:cs typeface="Times New Roman" charset="0"/>
                        </a:rPr>
                        <a:t>Je laisse mon partenaire expliquer son idée sans lui couper la parole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fr-FR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D2D8A"/>
                          </a:solidFill>
                          <a:effectLst/>
                          <a:latin typeface="Arial" charset="0"/>
                          <a:ea typeface="ヒラギノ角ゴ Pro W3" charset="-128"/>
                          <a:cs typeface="Times New Roman" charset="0"/>
                        </a:rPr>
                        <a:t>J’écoute les propositions de mon partenaire, même si je ne suis pas d’accord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fr-FR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D2D8A"/>
                          </a:solidFill>
                          <a:effectLst/>
                          <a:latin typeface="Arial" charset="0"/>
                          <a:ea typeface="ヒラギノ角ゴ Pro W3" charset="-128"/>
                          <a:cs typeface="Times New Roman" charset="0"/>
                        </a:rPr>
                        <a:t>J’exprime ma compréhension (d’accord, je comprends)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fr-FR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D2D8A"/>
                          </a:solidFill>
                          <a:effectLst/>
                          <a:latin typeface="Arial" charset="0"/>
                          <a:ea typeface="ヒラギノ角ゴ Pro W3" charset="-128"/>
                          <a:cs typeface="Times New Roman" charset="0"/>
                        </a:rPr>
                        <a:t>J’exprime mes difficultés (je ne comprends pas, est-ce que tu peux m’expliquer de nouveau s’il te plait)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fr-FR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D2D8A"/>
                          </a:solidFill>
                          <a:effectLst/>
                          <a:latin typeface="Arial" charset="0"/>
                          <a:ea typeface="ヒラギノ角ゴ Pro W3" charset="-128"/>
                          <a:cs typeface="Times New Roman" charset="0"/>
                        </a:rPr>
                        <a:t>Je reformule ce que la partenaire dit pour m’assurer d’avoir compris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fr-FR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D2D8A"/>
                          </a:solidFill>
                          <a:effectLst/>
                          <a:latin typeface="Arial" charset="0"/>
                          <a:ea typeface="ヒラギノ角ゴ Pro W3" charset="-128"/>
                          <a:cs typeface="Times New Roman" charset="0"/>
                        </a:rPr>
                        <a:t>Je pose des questions pour l’inviter à expliciter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fr-FR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D2D8A"/>
                          </a:solidFill>
                          <a:effectLst/>
                          <a:latin typeface="Arial" charset="0"/>
                          <a:ea typeface="ヒラギノ角ゴ Pro W3" charset="-128"/>
                          <a:cs typeface="Times New Roman" charset="0"/>
                        </a:rPr>
                        <a:t>Je m’interroge sur les problèmes potentiels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574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2D2D8A"/>
                          </a:solidFill>
                          <a:effectLst/>
                          <a:latin typeface="Arial" charset="0"/>
                          <a:ea typeface="ヒラギノ角ゴ Pro W3" charset="-128"/>
                          <a:cs typeface="Times New Roman" charset="0"/>
                        </a:rPr>
                        <a:t>Je suggère d’autres manières de faire</a:t>
                      </a:r>
                      <a:endParaRPr kumimoji="0" lang="fr-FR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2D2D8A"/>
                        </a:solidFill>
                        <a:effectLst/>
                        <a:latin typeface="Arial" charset="0"/>
                        <a:ea typeface="ヒラギノ角ゴ Pro W3" charset="-128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8686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fr-FR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D2D8A"/>
                          </a:solidFill>
                          <a:effectLst/>
                          <a:latin typeface="Arial" charset="0"/>
                          <a:ea typeface="ヒラギノ角ゴ Pro W3" charset="-128"/>
                          <a:cs typeface="Times New Roman" charset="0"/>
                        </a:rPr>
                        <a:t>Je m’engage dans la discussion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fr-FR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D2D8A"/>
                          </a:solidFill>
                          <a:effectLst/>
                          <a:latin typeface="Arial" charset="0"/>
                          <a:ea typeface="ヒラギノ角ゴ Pro W3" charset="-128"/>
                          <a:cs typeface="Times New Roman" charset="0"/>
                        </a:rPr>
                        <a:t>Je suggère des alternatives (« et si on commence par », « moi je ferais plutôt…»)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fr-FR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D2D8A"/>
                          </a:solidFill>
                          <a:effectLst/>
                          <a:latin typeface="Arial" charset="0"/>
                          <a:ea typeface="ヒラギノ角ゴ Pro W3" charset="-128"/>
                          <a:cs typeface="Times New Roman" charset="0"/>
                        </a:rPr>
                        <a:t>Je propose des stratégies différentes 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29724" name="Rectangle 69"/>
          <p:cNvSpPr>
            <a:spLocks noChangeArrowheads="1"/>
          </p:cNvSpPr>
          <p:nvPr/>
        </p:nvSpPr>
        <p:spPr bwMode="auto">
          <a:xfrm>
            <a:off x="0" y="53022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1" name="ZoneTexte 7"/>
          <p:cNvSpPr txBox="1">
            <a:spLocks noChangeArrowheads="1"/>
          </p:cNvSpPr>
          <p:nvPr/>
        </p:nvSpPr>
        <p:spPr bwMode="auto">
          <a:xfrm rot="16200000">
            <a:off x="-3302836" y="3272102"/>
            <a:ext cx="6990480" cy="446276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CH" sz="2300" dirty="0">
                <a:solidFill>
                  <a:schemeClr val="accent1"/>
                </a:solidFill>
              </a:rPr>
              <a:t>discussion collective ≤ 10 min.</a:t>
            </a:r>
          </a:p>
        </p:txBody>
      </p:sp>
    </p:spTree>
    <p:extLst>
      <p:ext uri="{BB962C8B-B14F-4D97-AF65-F5344CB8AC3E}">
        <p14:creationId xmlns:p14="http://schemas.microsoft.com/office/powerpoint/2010/main" val="2644920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xmlns="" id="{8A24C220-7575-5543-AC3E-999699ABB8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Espace réservé du contenu 5">
            <a:extLst>
              <a:ext uri="{FF2B5EF4-FFF2-40B4-BE49-F238E27FC236}">
                <a16:creationId xmlns:a16="http://schemas.microsoft.com/office/drawing/2014/main" xmlns="" id="{23B9D711-4552-49B6-8D73-2A867A9F0D0B}"/>
              </a:ext>
            </a:extLst>
          </p:cNvPr>
          <p:cNvSpPr txBox="1">
            <a:spLocks/>
          </p:cNvSpPr>
          <p:nvPr/>
        </p:nvSpPr>
        <p:spPr>
          <a:xfrm>
            <a:off x="465164" y="859197"/>
            <a:ext cx="9533416" cy="54923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b="1" i="0" kern="1200" cap="all">
                <a:solidFill>
                  <a:schemeClr val="tx1"/>
                </a:solidFill>
                <a:latin typeface="Arial Unicode MS"/>
                <a:ea typeface="+mn-ea"/>
                <a:cs typeface="Arial Unicode M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buNone/>
            </a:pPr>
            <a:r>
              <a:rPr lang="fr-CH" sz="24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TRAVAIL COOPERATIF ET HABILETES COOPERATIVES</a:t>
            </a:r>
            <a:br>
              <a:rPr lang="fr-CH" sz="24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CH" sz="240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Apprentissage des statistiques </a:t>
            </a:r>
            <a:r>
              <a:rPr lang="fr-CH" sz="140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CH" sz="1400" b="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Buchs, Gilles, </a:t>
            </a:r>
            <a:r>
              <a:rPr lang="fr-CH" sz="1400" b="0" cap="none" dirty="0" err="1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Antonietti</a:t>
            </a:r>
            <a:r>
              <a:rPr lang="fr-CH" sz="1400" b="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Butera, 2016)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xmlns="" id="{07019A4E-CAF9-4F81-B0D4-C7BC07B8DDED}"/>
              </a:ext>
            </a:extLst>
          </p:cNvPr>
          <p:cNvSpPr txBox="1"/>
          <p:nvPr/>
        </p:nvSpPr>
        <p:spPr>
          <a:xfrm>
            <a:off x="726392" y="397532"/>
            <a:ext cx="39225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400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 des hypothèses</a:t>
            </a:r>
            <a:endParaRPr lang="fr-FR" sz="2400" dirty="0">
              <a:solidFill>
                <a:srgbClr val="0058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xmlns="" id="{2D97E525-E0D7-41ED-9A61-35DFC44A1C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877" y="2103862"/>
            <a:ext cx="8964612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35000"/>
              </a:spcBef>
              <a:buFontTx/>
              <a:buChar char="-"/>
              <a:defRPr/>
            </a:pPr>
            <a:r>
              <a:rPr lang="fr-CH" sz="2300" dirty="0">
                <a:latin typeface="Arial" panose="020B0604020202020204" pitchFamily="34" charset="0"/>
                <a:ea typeface="ヒラギノ角ゴ Pro W3" charset="-128"/>
                <a:cs typeface="Arial" panose="020B0604020202020204" pitchFamily="34" charset="0"/>
              </a:rPr>
              <a:t>H1 : progression linéaire des apprentissages </a:t>
            </a:r>
          </a:p>
          <a:p>
            <a:pPr marL="342900" indent="-342900">
              <a:spcBef>
                <a:spcPct val="35000"/>
              </a:spcBef>
              <a:buFontTx/>
              <a:buChar char="-"/>
              <a:defRPr/>
            </a:pPr>
            <a:r>
              <a:rPr lang="fr-CH" sz="2300" dirty="0">
                <a:latin typeface="Arial" panose="020B0604020202020204" pitchFamily="34" charset="0"/>
                <a:ea typeface="ヒラギノ角ゴ Pro W3" charset="-128"/>
                <a:cs typeface="Arial" panose="020B0604020202020204" pitchFamily="34" charset="0"/>
              </a:rPr>
              <a:t>H2 : progression linéaire du sentiment de compétence</a:t>
            </a:r>
          </a:p>
          <a:p>
            <a:pPr marL="342900" indent="-342900">
              <a:spcBef>
                <a:spcPct val="35000"/>
              </a:spcBef>
              <a:buFontTx/>
              <a:buChar char="-"/>
              <a:defRPr/>
            </a:pPr>
            <a:r>
              <a:rPr lang="fr-CH" sz="2300" dirty="0">
                <a:latin typeface="Arial" panose="020B0604020202020204" pitchFamily="34" charset="0"/>
                <a:ea typeface="ヒラギノ角ゴ Pro W3" charset="-128"/>
                <a:cs typeface="Arial" panose="020B0604020202020204" pitchFamily="34" charset="0"/>
              </a:rPr>
              <a:t>H3 : sentiment de compétence = médiateur</a:t>
            </a:r>
          </a:p>
          <a:p>
            <a:pPr marL="342900" indent="-342900">
              <a:spcBef>
                <a:spcPct val="35000"/>
              </a:spcBef>
              <a:defRPr/>
            </a:pPr>
            <a:r>
              <a:rPr lang="fr-CH" sz="2300" dirty="0">
                <a:latin typeface="Arial" panose="020B0604020202020204" pitchFamily="34" charset="0"/>
                <a:ea typeface="ヒラギノ角ゴ Pro W3" charset="-128"/>
                <a:cs typeface="Arial" panose="020B0604020202020204" pitchFamily="34" charset="0"/>
              </a:rPr>
              <a:t>	</a:t>
            </a:r>
            <a:endParaRPr lang="fr-FR" sz="2300" dirty="0">
              <a:latin typeface="Arial" panose="020B0604020202020204" pitchFamily="34" charset="0"/>
              <a:ea typeface="ヒラギノ角ゴ Pro W3" charset="-128"/>
              <a:cs typeface="Arial" panose="020B0604020202020204" pitchFamily="34" charset="0"/>
            </a:endParaRP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xmlns="" id="{531E3C74-47C7-4FA4-A1B6-4AD63F21B0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9146831"/>
              </p:ext>
            </p:extLst>
          </p:nvPr>
        </p:nvGraphicFramePr>
        <p:xfrm>
          <a:off x="291877" y="3900278"/>
          <a:ext cx="8712646" cy="2072876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43420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2283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5151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50409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96346">
                <a:tc>
                  <a:txBody>
                    <a:bodyPr/>
                    <a:lstStyle/>
                    <a:p>
                      <a:endParaRPr lang="fr-CH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2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Individuel</a:t>
                      </a:r>
                    </a:p>
                  </a:txBody>
                  <a:tcPr marL="91441" marR="91441" marT="45732" marB="45732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2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Consignes coopératives</a:t>
                      </a:r>
                    </a:p>
                  </a:txBody>
                  <a:tcPr marL="91441" marR="91441" marT="45732" marB="45732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2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Interactions coopératives         </a:t>
                      </a:r>
                    </a:p>
                    <a:p>
                      <a:pPr algn="r"/>
                      <a:r>
                        <a:rPr lang="fr-CH" sz="2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</a:t>
                      </a:r>
                    </a:p>
                    <a:p>
                      <a:pPr algn="r"/>
                      <a:endParaRPr lang="fr-CH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32" marB="45732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6346">
                <a:tc>
                  <a:txBody>
                    <a:bodyPr/>
                    <a:lstStyle/>
                    <a:p>
                      <a:r>
                        <a:rPr lang="fr-CH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Linéarité</a:t>
                      </a:r>
                    </a:p>
                  </a:txBody>
                  <a:tcPr marL="91441" marR="91441"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</a:t>
                      </a:r>
                    </a:p>
                  </a:txBody>
                  <a:tcPr marL="91441" marR="91441" marT="45732" marB="45732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1441" marR="91441" marT="45732" marB="45732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+1</a:t>
                      </a:r>
                    </a:p>
                  </a:txBody>
                  <a:tcPr marL="91441" marR="91441" marT="45732" marB="45732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6346">
                <a:tc>
                  <a:txBody>
                    <a:bodyPr/>
                    <a:lstStyle/>
                    <a:p>
                      <a:r>
                        <a:rPr lang="fr-CH" sz="20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Deviation</a:t>
                      </a:r>
                      <a:endParaRPr lang="fr-CH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+1</a:t>
                      </a:r>
                      <a:endParaRPr lang="fr-CH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1" marR="68581" marT="0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</a:t>
                      </a:r>
                      <a:endParaRPr lang="fr-CH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1" marR="68581" marT="0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+1</a:t>
                      </a:r>
                      <a:endParaRPr lang="fr-CH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1" marR="68581" marT="0" marB="0"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pic>
        <p:nvPicPr>
          <p:cNvPr id="9" name="Image 8">
            <a:extLst>
              <a:ext uri="{FF2B5EF4-FFF2-40B4-BE49-F238E27FC236}">
                <a16:creationId xmlns:a16="http://schemas.microsoft.com/office/drawing/2014/main" xmlns="" id="{D03F6C10-14C5-4A2B-97F4-0218C6BFB1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7220" y="4624794"/>
            <a:ext cx="487113" cy="462034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xmlns="" id="{02295BB4-80BD-4B77-A20A-EEE792E939B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49150" y="4652874"/>
            <a:ext cx="487113" cy="405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871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xmlns="" id="{8A24C220-7575-5543-AC3E-999699ABB8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6" y="34184"/>
            <a:ext cx="9144000" cy="6858000"/>
          </a:xfrm>
          <a:prstGeom prst="rect">
            <a:avLst/>
          </a:prstGeom>
        </p:spPr>
      </p:pic>
      <p:sp>
        <p:nvSpPr>
          <p:cNvPr id="4" name="Espace réservé du contenu 5">
            <a:extLst>
              <a:ext uri="{FF2B5EF4-FFF2-40B4-BE49-F238E27FC236}">
                <a16:creationId xmlns:a16="http://schemas.microsoft.com/office/drawing/2014/main" xmlns="" id="{23B9D711-4552-49B6-8D73-2A867A9F0D0B}"/>
              </a:ext>
            </a:extLst>
          </p:cNvPr>
          <p:cNvSpPr txBox="1">
            <a:spLocks/>
          </p:cNvSpPr>
          <p:nvPr/>
        </p:nvSpPr>
        <p:spPr>
          <a:xfrm>
            <a:off x="465164" y="839300"/>
            <a:ext cx="9533416" cy="54923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b="1" i="0" kern="1200" cap="all">
                <a:solidFill>
                  <a:schemeClr val="tx1"/>
                </a:solidFill>
                <a:latin typeface="Arial Unicode MS"/>
                <a:ea typeface="+mn-ea"/>
                <a:cs typeface="Arial Unicode M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buNone/>
            </a:pPr>
            <a:r>
              <a:rPr lang="fr-CH" sz="24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TRAVAIL COOPERATIF ET HABILETES COOPERATIVES</a:t>
            </a:r>
            <a:br>
              <a:rPr lang="fr-CH" sz="24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CH" sz="240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Apprentissage des statistiques </a:t>
            </a:r>
            <a:r>
              <a:rPr lang="fr-CH" sz="140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CH" sz="1400" b="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Buchs, Gilles, </a:t>
            </a:r>
            <a:r>
              <a:rPr lang="fr-CH" sz="1400" b="0" cap="none" dirty="0" err="1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Antonietti</a:t>
            </a:r>
            <a:r>
              <a:rPr lang="fr-CH" sz="1400" b="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Butera, 2016)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xmlns="" id="{07019A4E-CAF9-4F81-B0D4-C7BC07B8DDED}"/>
              </a:ext>
            </a:extLst>
          </p:cNvPr>
          <p:cNvSpPr txBox="1"/>
          <p:nvPr/>
        </p:nvSpPr>
        <p:spPr>
          <a:xfrm>
            <a:off x="726392" y="397532"/>
            <a:ext cx="39225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400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Illustration</a:t>
            </a:r>
            <a:endParaRPr lang="fr-FR" sz="2400" dirty="0">
              <a:solidFill>
                <a:srgbClr val="0058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" name="Espace réservé du contenu 2">
            <a:extLst>
              <a:ext uri="{FF2B5EF4-FFF2-40B4-BE49-F238E27FC236}">
                <a16:creationId xmlns:a16="http://schemas.microsoft.com/office/drawing/2014/main" xmlns="" id="{476524B8-0875-47B5-B575-5C127261A2A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7894387"/>
              </p:ext>
            </p:extLst>
          </p:nvPr>
        </p:nvGraphicFramePr>
        <p:xfrm>
          <a:off x="3971334" y="1180001"/>
          <a:ext cx="5904656" cy="34232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7" name="Graphique 16">
            <a:extLst>
              <a:ext uri="{FF2B5EF4-FFF2-40B4-BE49-F238E27FC236}">
                <a16:creationId xmlns:a16="http://schemas.microsoft.com/office/drawing/2014/main" xmlns="" id="{F6A0BC6D-19C0-42FD-912D-9D0DA65B167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5114842"/>
              </p:ext>
            </p:extLst>
          </p:nvPr>
        </p:nvGraphicFramePr>
        <p:xfrm>
          <a:off x="-403774" y="1192614"/>
          <a:ext cx="5400600" cy="36411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xmlns="" id="{DDEE4E6E-4DDA-48F3-93BB-3187684CBDEA}"/>
              </a:ext>
            </a:extLst>
          </p:cNvPr>
          <p:cNvCxnSpPr/>
          <p:nvPr/>
        </p:nvCxnSpPr>
        <p:spPr bwMode="auto">
          <a:xfrm flipV="1">
            <a:off x="641960" y="1983438"/>
            <a:ext cx="2852244" cy="1195707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2" name="Image 1">
            <a:extLst>
              <a:ext uri="{FF2B5EF4-FFF2-40B4-BE49-F238E27FC236}">
                <a16:creationId xmlns:a16="http://schemas.microsoft.com/office/drawing/2014/main" xmlns="" id="{8318F5BD-F28C-4B8F-ACF9-B599E5FFE5A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" y="3760566"/>
            <a:ext cx="4247260" cy="743059"/>
          </a:xfrm>
          <a:prstGeom prst="rect">
            <a:avLst/>
          </a:prstGeom>
        </p:spPr>
      </p:pic>
      <p:sp>
        <p:nvSpPr>
          <p:cNvPr id="9" name="Text Box 5">
            <a:extLst>
              <a:ext uri="{FF2B5EF4-FFF2-40B4-BE49-F238E27FC236}">
                <a16:creationId xmlns:a16="http://schemas.microsoft.com/office/drawing/2014/main" xmlns="" id="{B40D3D0D-030D-4A27-85D1-D27FBB1886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2650" y="4568931"/>
            <a:ext cx="3021013" cy="476250"/>
          </a:xfrm>
          <a:prstGeom prst="roundRect">
            <a:avLst/>
          </a:prstGeom>
          <a:ln>
            <a:solidFill>
              <a:srgbClr val="304C9C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200" dirty="0" err="1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Apprentissage</a:t>
            </a:r>
            <a:endParaRPr lang="en-US" sz="2200" dirty="0">
              <a:solidFill>
                <a:srgbClr val="33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Line 6">
            <a:extLst>
              <a:ext uri="{FF2B5EF4-FFF2-40B4-BE49-F238E27FC236}">
                <a16:creationId xmlns:a16="http://schemas.microsoft.com/office/drawing/2014/main" xmlns="" id="{68356E98-D4DF-4533-929B-5FD8AFEB4B89}"/>
              </a:ext>
            </a:extLst>
          </p:cNvPr>
          <p:cNvSpPr>
            <a:spLocks noChangeShapeType="1"/>
          </p:cNvSpPr>
          <p:nvPr/>
        </p:nvSpPr>
        <p:spPr bwMode="auto">
          <a:xfrm>
            <a:off x="3060700" y="4805469"/>
            <a:ext cx="2901950" cy="0"/>
          </a:xfrm>
          <a:prstGeom prst="line">
            <a:avLst/>
          </a:prstGeom>
          <a:noFill/>
          <a:ln w="63500">
            <a:solidFill>
              <a:srgbClr val="304C9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CH" sz="18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Box 9">
            <a:extLst>
              <a:ext uri="{FF2B5EF4-FFF2-40B4-BE49-F238E27FC236}">
                <a16:creationId xmlns:a16="http://schemas.microsoft.com/office/drawing/2014/main" xmlns="" id="{5B8EE441-25DA-414E-85FB-48DDD77135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0" y="4568931"/>
            <a:ext cx="2882900" cy="476250"/>
          </a:xfrm>
          <a:prstGeom prst="roundRect">
            <a:avLst/>
          </a:prstGeom>
          <a:ln>
            <a:solidFill>
              <a:srgbClr val="304C9C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200" dirty="0">
                <a:solidFill>
                  <a:srgbClr val="2D2D8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Conditions travail</a:t>
            </a:r>
          </a:p>
        </p:txBody>
      </p:sp>
      <p:sp>
        <p:nvSpPr>
          <p:cNvPr id="12" name="Line 17">
            <a:extLst>
              <a:ext uri="{FF2B5EF4-FFF2-40B4-BE49-F238E27FC236}">
                <a16:creationId xmlns:a16="http://schemas.microsoft.com/office/drawing/2014/main" xmlns="" id="{9D9E61DD-0603-4A3E-8F5A-D2C089122411}"/>
              </a:ext>
            </a:extLst>
          </p:cNvPr>
          <p:cNvSpPr>
            <a:spLocks noChangeShapeType="1"/>
          </p:cNvSpPr>
          <p:nvPr/>
        </p:nvSpPr>
        <p:spPr bwMode="auto">
          <a:xfrm>
            <a:off x="1691258" y="5032482"/>
            <a:ext cx="1080542" cy="427928"/>
          </a:xfrm>
          <a:prstGeom prst="line">
            <a:avLst/>
          </a:prstGeom>
          <a:noFill/>
          <a:ln w="63500">
            <a:solidFill>
              <a:srgbClr val="304C9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CH" sz="18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Line 22">
            <a:extLst>
              <a:ext uri="{FF2B5EF4-FFF2-40B4-BE49-F238E27FC236}">
                <a16:creationId xmlns:a16="http://schemas.microsoft.com/office/drawing/2014/main" xmlns="" id="{3C770900-269C-42C8-824F-FD468D0F767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80262" y="5068994"/>
            <a:ext cx="995287" cy="366123"/>
          </a:xfrm>
          <a:prstGeom prst="line">
            <a:avLst/>
          </a:prstGeom>
          <a:noFill/>
          <a:ln w="63500">
            <a:solidFill>
              <a:srgbClr val="304C9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CH" sz="18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xmlns="" id="{E1E0B599-8FD1-49A7-9AE9-2004E9F66B6B}"/>
              </a:ext>
            </a:extLst>
          </p:cNvPr>
          <p:cNvSpPr txBox="1"/>
          <p:nvPr/>
        </p:nvSpPr>
        <p:spPr>
          <a:xfrm>
            <a:off x="2771800" y="5154585"/>
            <a:ext cx="3806031" cy="476726"/>
          </a:xfrm>
          <a:prstGeom prst="flowChartAlternateProcess">
            <a:avLst/>
          </a:prstGeom>
          <a:noFill/>
          <a:ln>
            <a:solidFill>
              <a:srgbClr val="304C9C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20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Sentiment de </a:t>
            </a:r>
            <a:r>
              <a:rPr lang="en-US" sz="2200" dirty="0" err="1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compétence</a:t>
            </a:r>
            <a:endParaRPr lang="en-US" sz="2200" dirty="0">
              <a:solidFill>
                <a:srgbClr val="33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293B2436-642A-4762-95B1-97D6DCC66A9F}"/>
              </a:ext>
            </a:extLst>
          </p:cNvPr>
          <p:cNvSpPr/>
          <p:nvPr/>
        </p:nvSpPr>
        <p:spPr>
          <a:xfrm>
            <a:off x="1888621" y="5715687"/>
            <a:ext cx="527615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CC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J’ai réalisé que j’avais compris des choses, </a:t>
            </a:r>
          </a:p>
          <a:p>
            <a:r>
              <a:rPr lang="fr-FR" dirty="0">
                <a:solidFill>
                  <a:srgbClr val="CC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 me suis senti(e) capable de maîtriser le travail, </a:t>
            </a:r>
            <a:br>
              <a:rPr lang="fr-FR" dirty="0">
                <a:solidFill>
                  <a:srgbClr val="CC33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dirty="0">
                <a:solidFill>
                  <a:srgbClr val="CC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 me suis sentie(e) compétent(e)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xmlns="" id="{23E526B6-F5EC-4E0D-A7B4-C2B700A630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5976" y="4365104"/>
            <a:ext cx="173037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fr-CH" sz="4400" dirty="0">
                <a:solidFill>
                  <a:srgbClr val="FF0000"/>
                </a:solidFill>
                <a:cs typeface="Arial" panose="020B0604020202020204" pitchFamily="34" charset="0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748667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3" grpId="0">
        <p:bldAsOne/>
      </p:bldGraphic>
      <p:bldGraphic spid="17" grpId="0">
        <p:bldAsOne/>
      </p:bldGraphic>
      <p:bldP spid="9" grpId="0" animBg="1"/>
      <p:bldP spid="10" grpId="0" animBg="1"/>
      <p:bldP spid="11" grpId="0" animBg="1"/>
      <p:bldP spid="12" grpId="0" animBg="1"/>
      <p:bldP spid="14" grpId="0" animBg="1"/>
      <p:bldP spid="15" grpId="0" animBg="1"/>
      <p:bldP spid="16" grpId="0"/>
      <p:bldP spid="1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xmlns="" id="{8A24C220-7575-5543-AC3E-999699ABB8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6" y="34184"/>
            <a:ext cx="9144000" cy="6858000"/>
          </a:xfrm>
          <a:prstGeom prst="rect">
            <a:avLst/>
          </a:prstGeom>
        </p:spPr>
      </p:pic>
      <p:sp>
        <p:nvSpPr>
          <p:cNvPr id="4" name="Espace réservé du contenu 5">
            <a:extLst>
              <a:ext uri="{FF2B5EF4-FFF2-40B4-BE49-F238E27FC236}">
                <a16:creationId xmlns:a16="http://schemas.microsoft.com/office/drawing/2014/main" xmlns="" id="{23B9D711-4552-49B6-8D73-2A867A9F0D0B}"/>
              </a:ext>
            </a:extLst>
          </p:cNvPr>
          <p:cNvSpPr txBox="1">
            <a:spLocks/>
          </p:cNvSpPr>
          <p:nvPr/>
        </p:nvSpPr>
        <p:spPr>
          <a:xfrm>
            <a:off x="465164" y="839300"/>
            <a:ext cx="9533416" cy="54923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b="1" i="0" kern="1200" cap="all">
                <a:solidFill>
                  <a:schemeClr val="tx1"/>
                </a:solidFill>
                <a:latin typeface="Arial Unicode MS"/>
                <a:ea typeface="+mn-ea"/>
                <a:cs typeface="Arial Unicode M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buNone/>
            </a:pPr>
            <a:r>
              <a:rPr lang="fr-CH" sz="24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TRAVAIL COOPERATIF ET HABILETES COOPERATIVES</a:t>
            </a:r>
            <a:br>
              <a:rPr lang="fr-CH" sz="24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CH" sz="240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Apprentissage des statistiques </a:t>
            </a:r>
            <a:r>
              <a:rPr lang="fr-CH" sz="140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CH" sz="1400" b="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Buchs, Gilles, </a:t>
            </a:r>
            <a:r>
              <a:rPr lang="fr-CH" sz="1400" b="0" cap="none" dirty="0" err="1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Antonietti</a:t>
            </a:r>
            <a:r>
              <a:rPr lang="fr-CH" sz="1400" b="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Butera, 2016)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xmlns="" id="{07019A4E-CAF9-4F81-B0D4-C7BC07B8DDED}"/>
              </a:ext>
            </a:extLst>
          </p:cNvPr>
          <p:cNvSpPr txBox="1"/>
          <p:nvPr/>
        </p:nvSpPr>
        <p:spPr>
          <a:xfrm>
            <a:off x="726392" y="397532"/>
            <a:ext cx="39225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400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Illustration</a:t>
            </a:r>
            <a:endParaRPr lang="fr-FR" sz="2400" dirty="0">
              <a:solidFill>
                <a:srgbClr val="0058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" name="Espace réservé du contenu 2">
            <a:extLst>
              <a:ext uri="{FF2B5EF4-FFF2-40B4-BE49-F238E27FC236}">
                <a16:creationId xmlns:a16="http://schemas.microsoft.com/office/drawing/2014/main" xmlns="" id="{476524B8-0875-47B5-B575-5C127261A2AE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3971334" y="1180001"/>
          <a:ext cx="5904656" cy="34232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7" name="Graphique 16">
            <a:extLst>
              <a:ext uri="{FF2B5EF4-FFF2-40B4-BE49-F238E27FC236}">
                <a16:creationId xmlns:a16="http://schemas.microsoft.com/office/drawing/2014/main" xmlns="" id="{F6A0BC6D-19C0-42FD-912D-9D0DA65B167F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-403774" y="1192614"/>
          <a:ext cx="5400600" cy="36411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xmlns="" id="{DDEE4E6E-4DDA-48F3-93BB-3187684CBDEA}"/>
              </a:ext>
            </a:extLst>
          </p:cNvPr>
          <p:cNvCxnSpPr/>
          <p:nvPr/>
        </p:nvCxnSpPr>
        <p:spPr bwMode="auto">
          <a:xfrm flipV="1">
            <a:off x="641960" y="1983438"/>
            <a:ext cx="2852244" cy="1195707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2" name="Image 1">
            <a:extLst>
              <a:ext uri="{FF2B5EF4-FFF2-40B4-BE49-F238E27FC236}">
                <a16:creationId xmlns:a16="http://schemas.microsoft.com/office/drawing/2014/main" xmlns="" id="{8318F5BD-F28C-4B8F-ACF9-B599E5FFE5A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" y="3760566"/>
            <a:ext cx="4247260" cy="743059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xmlns="" id="{2A9C4BE7-6579-4379-8C8A-0458930A1235}"/>
              </a:ext>
            </a:extLst>
          </p:cNvPr>
          <p:cNvSpPr txBox="1"/>
          <p:nvPr/>
        </p:nvSpPr>
        <p:spPr>
          <a:xfrm>
            <a:off x="1510978" y="4936667"/>
            <a:ext cx="6971695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r-CH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duos qui ont bénéficié de la préparation rapportent 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CH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 relation de meilleure qualité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CH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moins d’enjeux compétitifs dans le travail</a:t>
            </a:r>
          </a:p>
        </p:txBody>
      </p:sp>
    </p:spTree>
    <p:extLst>
      <p:ext uri="{BB962C8B-B14F-4D97-AF65-F5344CB8AC3E}">
        <p14:creationId xmlns:p14="http://schemas.microsoft.com/office/powerpoint/2010/main" val="3802616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3" grpId="0">
        <p:bldAsOne/>
      </p:bldGraphic>
      <p:bldP spid="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xmlns="" id="{8A24C220-7575-5543-AC3E-999699ABB8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xmlns="" id="{1899A044-F0C0-9B47-BC58-74AED0EDE939}"/>
              </a:ext>
            </a:extLst>
          </p:cNvPr>
          <p:cNvSpPr txBox="1">
            <a:spLocks/>
          </p:cNvSpPr>
          <p:nvPr/>
        </p:nvSpPr>
        <p:spPr>
          <a:xfrm>
            <a:off x="443344" y="1073217"/>
            <a:ext cx="8589819" cy="54923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b="1" i="0" kern="1200" cap="all">
                <a:solidFill>
                  <a:schemeClr val="tx1"/>
                </a:solidFill>
                <a:latin typeface="Arial Unicode MS"/>
                <a:ea typeface="+mn-ea"/>
                <a:cs typeface="Arial Unicode M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2400"/>
              </a:spcBef>
              <a:buNone/>
            </a:pPr>
            <a:r>
              <a:rPr lang="fr-FR" sz="24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PEDAGOGIE COOPERATIVE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fr-CH" sz="240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 préparation courte à coopérer possible à l’université</a:t>
            </a:r>
          </a:p>
          <a:p>
            <a:pPr marL="0" indent="0">
              <a:spcBef>
                <a:spcPts val="1200"/>
              </a:spcBef>
              <a:buNone/>
            </a:pPr>
            <a:endParaRPr lang="fr-FR" sz="2400" cap="none" dirty="0">
              <a:solidFill>
                <a:srgbClr val="0058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Espace réservé du contenu 2">
            <a:extLst>
              <a:ext uri="{FF2B5EF4-FFF2-40B4-BE49-F238E27FC236}">
                <a16:creationId xmlns:a16="http://schemas.microsoft.com/office/drawing/2014/main" xmlns="" id="{AFC67D14-373F-4FB1-9204-CEB92C9DB2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709" y="2162785"/>
            <a:ext cx="8710837" cy="5113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</a:t>
            </a:r>
            <a:r>
              <a:rPr lang="en-GB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effets</a:t>
            </a:r>
            <a:r>
              <a:rPr lang="en-GB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GB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faible</a:t>
            </a:r>
            <a:r>
              <a:rPr lang="en-GB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amplitude</a:t>
            </a:r>
            <a:endParaRPr lang="fr-CH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500"/>
              </a:spcBef>
              <a:buNone/>
              <a:defRPr/>
            </a:pPr>
            <a:r>
              <a:rPr lang="fr-CH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résultats encourageants 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q"/>
              <a:defRPr/>
            </a:pP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dirty="0">
                <a:latin typeface="Arial" panose="020B0604020202020204" pitchFamily="34" charset="0"/>
                <a:cs typeface="Arial" panose="020B0604020202020204" pitchFamily="34" charset="0"/>
              </a:rPr>
              <a:t>une intervention ponctuelle courte (discussion collective de moins de 10 min)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q"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favorise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la perception de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compétence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statistiques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reste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un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défi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important pour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cet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enseignement</a:t>
            </a:r>
            <a:endParaRPr lang="fr-CH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r-CH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résultats intéressants pour </a:t>
            </a:r>
          </a:p>
          <a:p>
            <a:pPr lvl="1"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fr-CH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la qualité perçue des interactions entre pairs</a:t>
            </a:r>
          </a:p>
          <a:p>
            <a:pPr lvl="1"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fr-CH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les apprentissages</a:t>
            </a:r>
          </a:p>
          <a:p>
            <a:pPr marL="457200" lvl="1" indent="0">
              <a:lnSpc>
                <a:spcPct val="100000"/>
              </a:lnSpc>
              <a:spcAft>
                <a:spcPts val="0"/>
              </a:spcAft>
              <a:buNone/>
            </a:pPr>
            <a:endParaRPr lang="fr-CH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4725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xmlns="" id="{8A24C220-7575-5543-AC3E-999699ABB8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66" y="0"/>
            <a:ext cx="9144000" cy="6858000"/>
          </a:xfrm>
          <a:prstGeom prst="rect">
            <a:avLst/>
          </a:prstGeom>
        </p:spPr>
      </p:pic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xmlns="" id="{1899A044-F0C0-9B47-BC58-74AED0EDE939}"/>
              </a:ext>
            </a:extLst>
          </p:cNvPr>
          <p:cNvSpPr txBox="1">
            <a:spLocks/>
          </p:cNvSpPr>
          <p:nvPr/>
        </p:nvSpPr>
        <p:spPr>
          <a:xfrm>
            <a:off x="434108" y="953573"/>
            <a:ext cx="8599055" cy="18520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b="1" i="0" kern="1200" cap="all">
                <a:solidFill>
                  <a:schemeClr val="tx1"/>
                </a:solidFill>
                <a:latin typeface="Arial Unicode MS"/>
                <a:ea typeface="+mn-ea"/>
                <a:cs typeface="Arial Unicode M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fr-FR" sz="24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STRUCTURER LES INTERACTIONS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CH" sz="240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 vraie question pour les enseignants</a:t>
            </a:r>
          </a:p>
          <a:p>
            <a:pPr lvl="2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fr-CH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Risque de surcharge </a:t>
            </a:r>
          </a:p>
          <a:p>
            <a:pPr lvl="2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fr-CH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Bouscule le fonctionnement spontané</a:t>
            </a:r>
          </a:p>
          <a:p>
            <a:pPr lvl="2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fr-CH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Planification exigeante</a:t>
            </a:r>
          </a:p>
          <a:p>
            <a:pPr marL="114300" indent="0">
              <a:spcBef>
                <a:spcPts val="0"/>
              </a:spcBef>
              <a:buNone/>
            </a:pPr>
            <a:endParaRPr lang="fr-CH" sz="2400" b="1" cap="none" dirty="0">
              <a:solidFill>
                <a:srgbClr val="4A95C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fr-CH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fr-CH" sz="2400" cap="none" dirty="0">
              <a:solidFill>
                <a:srgbClr val="4A95C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xmlns="" id="{307BC52E-451E-407E-881D-7D3A8F212C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3541" y="3127762"/>
            <a:ext cx="502000" cy="54000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xmlns="" id="{6ACDDA6F-47BD-474C-93D3-871409DE394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2834" y="4216921"/>
            <a:ext cx="540000" cy="540000"/>
          </a:xfrm>
          <a:prstGeom prst="rect">
            <a:avLst/>
          </a:prstGeom>
        </p:spPr>
      </p:pic>
      <p:sp>
        <p:nvSpPr>
          <p:cNvPr id="13" name="Espace réservé du contenu 5">
            <a:extLst>
              <a:ext uri="{FF2B5EF4-FFF2-40B4-BE49-F238E27FC236}">
                <a16:creationId xmlns:a16="http://schemas.microsoft.com/office/drawing/2014/main" xmlns="" id="{8E56D6AF-C5F1-43AD-8E91-519DF7CC4551}"/>
              </a:ext>
            </a:extLst>
          </p:cNvPr>
          <p:cNvSpPr txBox="1">
            <a:spLocks/>
          </p:cNvSpPr>
          <p:nvPr/>
        </p:nvSpPr>
        <p:spPr>
          <a:xfrm>
            <a:off x="434107" y="2781584"/>
            <a:ext cx="8598001" cy="54923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b="1" i="0" kern="1200" cap="all">
                <a:solidFill>
                  <a:schemeClr val="tx1"/>
                </a:solidFill>
                <a:latin typeface="Arial Unicode MS"/>
                <a:ea typeface="+mn-ea"/>
                <a:cs typeface="Arial Unicode M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spcBef>
                <a:spcPts val="0"/>
              </a:spcBef>
              <a:buNone/>
            </a:pPr>
            <a:r>
              <a:rPr lang="fr-CH" sz="240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fr-CH" sz="2400" b="1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st-ce intéressant ?</a:t>
            </a:r>
          </a:p>
          <a:p>
            <a:pPr marL="914400" lvl="2" indent="0">
              <a:spcBef>
                <a:spcPts val="0"/>
              </a:spcBef>
              <a:buNone/>
            </a:pPr>
            <a:r>
              <a:rPr lang="fr-FR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Les interactions entre pairs comme leviers </a:t>
            </a:r>
          </a:p>
          <a:p>
            <a:pPr lvl="3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r-FR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régulations</a:t>
            </a:r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r-FR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</a:t>
            </a:r>
            <a:r>
              <a:rPr lang="fr-FR" sz="22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sentiment d’efficacité personnel</a:t>
            </a:r>
          </a:p>
          <a:p>
            <a:pPr marL="914400" lvl="2" indent="0">
              <a:spcBef>
                <a:spcPts val="300"/>
              </a:spcBef>
              <a:buNone/>
            </a:pP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structuration coopérative des interactions comme  </a:t>
            </a:r>
          </a:p>
          <a:p>
            <a:pPr marL="914400" lvl="2" indent="0">
              <a:spcBef>
                <a:spcPts val="0"/>
              </a:spcBef>
              <a:buNone/>
            </a:pP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soutien de la confiance en soi</a:t>
            </a:r>
          </a:p>
          <a:p>
            <a:pPr marL="914400" lvl="2" indent="0">
              <a:spcBef>
                <a:spcPts val="300"/>
              </a:spcBef>
              <a:buNone/>
            </a:pPr>
            <a:r>
              <a:rPr lang="fr-CH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fr-FR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pédagogie coopérative comme outil pour</a:t>
            </a:r>
          </a:p>
          <a:p>
            <a:pPr lvl="3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r-FR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Travailler la métacognition</a:t>
            </a:r>
          </a:p>
          <a:p>
            <a:pPr lvl="3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r-CH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Renforcer la qualité des interactions</a:t>
            </a:r>
          </a:p>
          <a:p>
            <a:pPr lvl="3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r-CH" sz="22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Soutenir les apprentissages</a:t>
            </a:r>
            <a:endParaRPr lang="fr-FR" sz="2200" cap="non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 indent="0">
              <a:spcBef>
                <a:spcPts val="300"/>
              </a:spcBef>
              <a:buNone/>
            </a:pPr>
            <a:r>
              <a:rPr lang="fr-CH" sz="2400" cap="none" dirty="0">
                <a:solidFill>
                  <a:srgbClr val="4A95C3"/>
                </a:solidFill>
                <a:sym typeface="Wingdings" panose="05000000000000000000" pitchFamily="2" charset="2"/>
              </a:rPr>
              <a:t>A l’université, dans l’enseignement secondaire et primaire.</a:t>
            </a:r>
            <a:endParaRPr lang="fr-CH" sz="2400" cap="none" dirty="0">
              <a:solidFill>
                <a:srgbClr val="4A95C3"/>
              </a:solidFill>
            </a:endParaRPr>
          </a:p>
          <a:p>
            <a:pPr marL="57150" indent="0">
              <a:spcBef>
                <a:spcPts val="0"/>
              </a:spcBef>
              <a:buNone/>
            </a:pPr>
            <a:r>
              <a:rPr lang="fr-CH" sz="2400" dirty="0">
                <a:sym typeface="Wingdings" panose="05000000000000000000" pitchFamily="2" charset="2"/>
              </a:rPr>
              <a:t/>
            </a:r>
            <a:br>
              <a:rPr lang="fr-CH" sz="2400" dirty="0">
                <a:sym typeface="Wingdings" panose="05000000000000000000" pitchFamily="2" charset="2"/>
              </a:rPr>
            </a:br>
            <a:endParaRPr lang="fr-CH" sz="2400" dirty="0"/>
          </a:p>
          <a:p>
            <a:pPr marL="114300" indent="0">
              <a:spcBef>
                <a:spcPts val="0"/>
              </a:spcBef>
              <a:buNone/>
            </a:pPr>
            <a:endParaRPr lang="fr-CH" sz="2400" b="1" cap="none" dirty="0">
              <a:solidFill>
                <a:srgbClr val="4A95C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fr-CH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fr-CH" sz="2400" cap="none" dirty="0">
              <a:solidFill>
                <a:srgbClr val="4A95C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xmlns="" id="{DE7DC24D-8F57-4B39-B532-2EC75F94C32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0495" y="5028684"/>
            <a:ext cx="541027" cy="554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145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CSEN_Presentation5.png">
            <a:extLst>
              <a:ext uri="{FF2B5EF4-FFF2-40B4-BE49-F238E27FC236}">
                <a16:creationId xmlns:a16="http://schemas.microsoft.com/office/drawing/2014/main" xmlns="" id="{A1DA1040-E8AE-4921-8245-492BEFA031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Espace réservé du contenu 5">
            <a:extLst>
              <a:ext uri="{FF2B5EF4-FFF2-40B4-BE49-F238E27FC236}">
                <a16:creationId xmlns:a16="http://schemas.microsoft.com/office/drawing/2014/main" xmlns="" id="{C7B75C1F-C13D-49B1-BCB8-1BAA2500ED9B}"/>
              </a:ext>
            </a:extLst>
          </p:cNvPr>
          <p:cNvSpPr txBox="1">
            <a:spLocks/>
          </p:cNvSpPr>
          <p:nvPr/>
        </p:nvSpPr>
        <p:spPr>
          <a:xfrm>
            <a:off x="1196412" y="4705177"/>
            <a:ext cx="7622848" cy="18520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b="1" i="0" kern="1200" cap="all">
                <a:solidFill>
                  <a:schemeClr val="tx1"/>
                </a:solidFill>
                <a:latin typeface="Arial Unicode MS"/>
                <a:ea typeface="+mn-ea"/>
                <a:cs typeface="Arial Unicode M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fr-CH" sz="24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fr-FR" sz="24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ERCI DE VOTRE ATTENTION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CH" sz="24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Vos questions, suggestions ou propositions </a:t>
            </a:r>
          </a:p>
          <a:p>
            <a:pPr marL="114300" indent="0" algn="r">
              <a:spcBef>
                <a:spcPts val="0"/>
              </a:spcBef>
              <a:buNone/>
            </a:pPr>
            <a:r>
              <a:rPr lang="fr-CH" sz="2400" b="1" u="sng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Celine.buchs@u</a:t>
            </a:r>
            <a:r>
              <a:rPr lang="fr-CH" sz="2400" u="sng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nige.ch</a:t>
            </a:r>
            <a:endParaRPr lang="fr-CH" sz="2400" b="1" u="sng" cap="none" dirty="0">
              <a:solidFill>
                <a:srgbClr val="0058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fr-CH" u="sng" dirty="0">
              <a:solidFill>
                <a:srgbClr val="0058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fr-CH" sz="2400" cap="none" dirty="0">
              <a:solidFill>
                <a:srgbClr val="4A95C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2173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xmlns="" id="{8A24C220-7575-5543-AC3E-999699ABB8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xmlns="" id="{1899A044-F0C0-9B47-BC58-74AED0EDE939}"/>
              </a:ext>
            </a:extLst>
          </p:cNvPr>
          <p:cNvSpPr txBox="1">
            <a:spLocks/>
          </p:cNvSpPr>
          <p:nvPr/>
        </p:nvSpPr>
        <p:spPr>
          <a:xfrm>
            <a:off x="580124" y="1021941"/>
            <a:ext cx="8435280" cy="316856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b="1" i="0" kern="1200" cap="all">
                <a:solidFill>
                  <a:schemeClr val="tx1"/>
                </a:solidFill>
                <a:latin typeface="Arial Unicode MS"/>
                <a:ea typeface="+mn-ea"/>
                <a:cs typeface="Arial Unicode M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buFont typeface="Arial"/>
              <a:buNone/>
            </a:pPr>
            <a:r>
              <a:rPr lang="fr-FR" sz="2400" cap="none" dirty="0" smtClean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 PROPOSITION EN TROIS ETAPES</a:t>
            </a:r>
            <a:endParaRPr lang="fr-FR" sz="2400" cap="none" dirty="0">
              <a:solidFill>
                <a:srgbClr val="0058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0050" lvl="1" indent="0">
              <a:spcBef>
                <a:spcPts val="3000"/>
              </a:spcBef>
              <a:buNone/>
            </a:pPr>
            <a:r>
              <a:rPr lang="fr-FR" sz="240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Interactions entre </a:t>
            </a:r>
            <a:r>
              <a:rPr lang="fr-FR" sz="2400" cap="none" dirty="0" smtClean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pairs, régulations </a:t>
            </a:r>
            <a:r>
              <a:rPr lang="fr-FR" sz="240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 sentiment d'efficacité personnelle </a:t>
            </a:r>
          </a:p>
          <a:p>
            <a:pPr marL="400050" lvl="1" indent="0">
              <a:spcBef>
                <a:spcPts val="3000"/>
              </a:spcBef>
              <a:buNone/>
            </a:pPr>
            <a:r>
              <a:rPr lang="fr-FR" sz="240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Apprentissage coopératif et confiance en soi</a:t>
            </a:r>
          </a:p>
          <a:p>
            <a:pPr marL="400050" lvl="1" indent="0">
              <a:spcBef>
                <a:spcPts val="3000"/>
              </a:spcBef>
              <a:buNone/>
            </a:pPr>
            <a:r>
              <a:rPr lang="fr-CH" sz="240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Pédagogie coopérative, métacognition et confiance 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xmlns="" id="{F55FEE3A-980A-40EA-818D-13A1BE3FDF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1351" y="1880072"/>
            <a:ext cx="502000" cy="54000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xmlns="" id="{989AF5A4-BB6F-434C-A841-BF0348B384F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644" y="2841041"/>
            <a:ext cx="540000" cy="54000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xmlns="" id="{207CDCC6-9735-473C-B27A-484E9CC2941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8305" y="3601528"/>
            <a:ext cx="541027" cy="554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048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xmlns="" id="{8A24C220-7575-5543-AC3E-999699ABB8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xmlns="" id="{1899A044-F0C0-9B47-BC58-74AED0EDE939}"/>
              </a:ext>
            </a:extLst>
          </p:cNvPr>
          <p:cNvSpPr txBox="1">
            <a:spLocks/>
          </p:cNvSpPr>
          <p:nvPr/>
        </p:nvSpPr>
        <p:spPr>
          <a:xfrm>
            <a:off x="349386" y="1073217"/>
            <a:ext cx="8794613" cy="54923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b="1" i="0" kern="1200" cap="all">
                <a:solidFill>
                  <a:schemeClr val="tx1"/>
                </a:solidFill>
                <a:latin typeface="Arial Unicode MS"/>
                <a:ea typeface="+mn-ea"/>
                <a:cs typeface="Arial Unicode M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buNone/>
            </a:pPr>
            <a:r>
              <a:rPr lang="fr-CH" sz="24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INTERACTIONS ENTRE PAIRS ET RÉGULATIONS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fr-CH" sz="240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Engager socialement et cognitivement les apprenants</a:t>
            </a:r>
          </a:p>
          <a:p>
            <a:pPr marL="342900" lvl="1" indent="-342900">
              <a:spcBef>
                <a:spcPts val="1800"/>
              </a:spcBef>
              <a:buFont typeface="Wingdings"/>
              <a:buChar char="è"/>
            </a:pPr>
            <a:r>
              <a:rPr lang="fr-CH" sz="2400" dirty="0">
                <a:solidFill>
                  <a:srgbClr val="4472C4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Qualité des relations sociales </a:t>
            </a:r>
          </a:p>
          <a:p>
            <a:pPr marL="800100" lvl="2" indent="-342900">
              <a:buFont typeface="Wingdings" panose="05000000000000000000" pitchFamily="2" charset="2"/>
              <a:buChar char="q"/>
            </a:pPr>
            <a:r>
              <a:rPr lang="fr-CH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sentiment d’appartenance</a:t>
            </a:r>
          </a:p>
          <a:p>
            <a:pPr marL="800100" lvl="2" indent="-342900">
              <a:buFont typeface="Wingdings" panose="05000000000000000000" pitchFamily="2" charset="2"/>
              <a:buChar char="q"/>
            </a:pPr>
            <a:r>
              <a:rPr lang="fr-CH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intégration sociale</a:t>
            </a:r>
          </a:p>
          <a:p>
            <a:pPr marL="342900" lvl="1" indent="-342900">
              <a:spcBef>
                <a:spcPts val="1800"/>
              </a:spcBef>
              <a:buFont typeface="Wingdings"/>
              <a:buChar char="è"/>
            </a:pPr>
            <a:r>
              <a:rPr lang="fr-FR" sz="2400" dirty="0">
                <a:solidFill>
                  <a:srgbClr val="4472C4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Qualité des apprentissages</a:t>
            </a:r>
          </a:p>
          <a:p>
            <a:pPr marL="800100" lvl="1" indent="-342900">
              <a:buFont typeface="Wingdings" panose="05000000000000000000" pitchFamily="2" charset="2"/>
              <a:buChar char="q"/>
            </a:pPr>
            <a:r>
              <a:rPr lang="fr-CH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régulations par les pairs</a:t>
            </a:r>
            <a:endParaRPr lang="fr-FR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800100" lvl="1" indent="-342900">
              <a:buFont typeface="Wingdings" panose="05000000000000000000" pitchFamily="2" charset="2"/>
              <a:buChar char="q"/>
            </a:pPr>
            <a:r>
              <a:rPr lang="fr-CH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régulations de l’enseignement</a:t>
            </a:r>
          </a:p>
          <a:p>
            <a:pPr marL="800100" lvl="1" indent="-342900">
              <a:buFont typeface="Wingdings" panose="05000000000000000000" pitchFamily="2" charset="2"/>
              <a:buChar char="q"/>
            </a:pPr>
            <a:r>
              <a:rPr lang="fr-FR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repérage des difficultés et forces</a:t>
            </a:r>
          </a:p>
          <a:p>
            <a:pPr marL="800100" lvl="1" indent="-342900">
              <a:buFont typeface="Wingdings" panose="05000000000000000000" pitchFamily="2" charset="2"/>
              <a:buChar char="q"/>
            </a:pPr>
            <a:r>
              <a:rPr lang="fr-CH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régulations interactives par l’</a:t>
            </a:r>
            <a:r>
              <a:rPr lang="fr-CH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enseignant-e</a:t>
            </a:r>
            <a:endParaRPr lang="fr-CH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fr-FR" sz="2400" b="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xmlns="" id="{96D6D623-DEA5-49CA-B47F-F2D5D30358CC}"/>
              </a:ext>
            </a:extLst>
          </p:cNvPr>
          <p:cNvSpPr>
            <a:spLocks/>
          </p:cNvSpPr>
          <p:nvPr/>
        </p:nvSpPr>
        <p:spPr bwMode="auto">
          <a:xfrm>
            <a:off x="5844733" y="2760546"/>
            <a:ext cx="1681894" cy="1909863"/>
          </a:xfrm>
          <a:custGeom>
            <a:avLst/>
            <a:gdLst>
              <a:gd name="T0" fmla="*/ 2147483647 w 1690"/>
              <a:gd name="T1" fmla="*/ 2147483647 h 1862"/>
              <a:gd name="T2" fmla="*/ 2147483647 w 1690"/>
              <a:gd name="T3" fmla="*/ 2147483647 h 1862"/>
              <a:gd name="T4" fmla="*/ 2147483647 w 1690"/>
              <a:gd name="T5" fmla="*/ 2147483647 h 1862"/>
              <a:gd name="T6" fmla="*/ 2147483647 w 1690"/>
              <a:gd name="T7" fmla="*/ 2147483647 h 1862"/>
              <a:gd name="T8" fmla="*/ 2147483647 w 1690"/>
              <a:gd name="T9" fmla="*/ 0 h 1862"/>
              <a:gd name="T10" fmla="*/ 2147483647 w 1690"/>
              <a:gd name="T11" fmla="*/ 2147483647 h 1862"/>
              <a:gd name="T12" fmla="*/ 2147483647 w 1690"/>
              <a:gd name="T13" fmla="*/ 2147483647 h 1862"/>
              <a:gd name="T14" fmla="*/ 2147483647 w 1690"/>
              <a:gd name="T15" fmla="*/ 2147483647 h 1862"/>
              <a:gd name="T16" fmla="*/ 2147483647 w 1690"/>
              <a:gd name="T17" fmla="*/ 2147483647 h 1862"/>
              <a:gd name="T18" fmla="*/ 2147483647 w 1690"/>
              <a:gd name="T19" fmla="*/ 2147483647 h 1862"/>
              <a:gd name="T20" fmla="*/ 2147483647 w 1690"/>
              <a:gd name="T21" fmla="*/ 2147483647 h 1862"/>
              <a:gd name="T22" fmla="*/ 2147483647 w 1690"/>
              <a:gd name="T23" fmla="*/ 2147483647 h 1862"/>
              <a:gd name="T24" fmla="*/ 2147483647 w 1690"/>
              <a:gd name="T25" fmla="*/ 2147483647 h 1862"/>
              <a:gd name="T26" fmla="*/ 2147483647 w 1690"/>
              <a:gd name="T27" fmla="*/ 2147483647 h 1862"/>
              <a:gd name="T28" fmla="*/ 0 w 1690"/>
              <a:gd name="T29" fmla="*/ 2147483647 h 1862"/>
              <a:gd name="T30" fmla="*/ 2147483647 w 1690"/>
              <a:gd name="T31" fmla="*/ 2147483647 h 1862"/>
              <a:gd name="T32" fmla="*/ 2147483647 w 1690"/>
              <a:gd name="T33" fmla="*/ 2147483647 h 1862"/>
              <a:gd name="T34" fmla="*/ 2147483647 w 1690"/>
              <a:gd name="T35" fmla="*/ 2147483647 h 1862"/>
              <a:gd name="T36" fmla="*/ 2147483647 w 1690"/>
              <a:gd name="T37" fmla="*/ 2147483647 h 1862"/>
              <a:gd name="T38" fmla="*/ 2147483647 w 1690"/>
              <a:gd name="T39" fmla="*/ 2147483647 h 1862"/>
              <a:gd name="T40" fmla="*/ 2147483647 w 1690"/>
              <a:gd name="T41" fmla="*/ 2147483647 h 1862"/>
              <a:gd name="T42" fmla="*/ 2147483647 w 1690"/>
              <a:gd name="T43" fmla="*/ 2147483647 h 1862"/>
              <a:gd name="T44" fmla="*/ 2147483647 w 1690"/>
              <a:gd name="T45" fmla="*/ 2147483647 h 1862"/>
              <a:gd name="T46" fmla="*/ 2147483647 w 1690"/>
              <a:gd name="T47" fmla="*/ 2147483647 h 1862"/>
              <a:gd name="T48" fmla="*/ 2147483647 w 1690"/>
              <a:gd name="T49" fmla="*/ 2147483647 h 1862"/>
              <a:gd name="T50" fmla="*/ 2147483647 w 1690"/>
              <a:gd name="T51" fmla="*/ 2147483647 h 1862"/>
              <a:gd name="T52" fmla="*/ 2147483647 w 1690"/>
              <a:gd name="T53" fmla="*/ 2147483647 h 1862"/>
              <a:gd name="T54" fmla="*/ 2147483647 w 1690"/>
              <a:gd name="T55" fmla="*/ 2147483647 h 1862"/>
              <a:gd name="T56" fmla="*/ 2147483647 w 1690"/>
              <a:gd name="T57" fmla="*/ 2147483647 h 1862"/>
              <a:gd name="T58" fmla="*/ 2147483647 w 1690"/>
              <a:gd name="T59" fmla="*/ 2147483647 h 1862"/>
              <a:gd name="T60" fmla="*/ 2147483647 w 1690"/>
              <a:gd name="T61" fmla="*/ 2147483647 h 1862"/>
              <a:gd name="T62" fmla="*/ 2147483647 w 1690"/>
              <a:gd name="T63" fmla="*/ 2147483647 h 1862"/>
              <a:gd name="T64" fmla="*/ 2147483647 w 1690"/>
              <a:gd name="T65" fmla="*/ 2147483647 h 1862"/>
              <a:gd name="T66" fmla="*/ 2147483647 w 1690"/>
              <a:gd name="T67" fmla="*/ 2147483647 h 1862"/>
              <a:gd name="T68" fmla="*/ 2147483647 w 1690"/>
              <a:gd name="T69" fmla="*/ 2147483647 h 1862"/>
              <a:gd name="T70" fmla="*/ 2147483647 w 1690"/>
              <a:gd name="T71" fmla="*/ 2147483647 h 1862"/>
              <a:gd name="T72" fmla="*/ 2147483647 w 1690"/>
              <a:gd name="T73" fmla="*/ 2147483647 h 1862"/>
              <a:gd name="T74" fmla="*/ 2147483647 w 1690"/>
              <a:gd name="T75" fmla="*/ 2147483647 h 1862"/>
              <a:gd name="T76" fmla="*/ 2147483647 w 1690"/>
              <a:gd name="T77" fmla="*/ 2147483647 h 1862"/>
              <a:gd name="T78" fmla="*/ 2147483647 w 1690"/>
              <a:gd name="T79" fmla="*/ 2147483647 h 1862"/>
              <a:gd name="T80" fmla="*/ 2147483647 w 1690"/>
              <a:gd name="T81" fmla="*/ 2147483647 h 1862"/>
              <a:gd name="T82" fmla="*/ 2147483647 w 1690"/>
              <a:gd name="T83" fmla="*/ 2147483647 h 1862"/>
              <a:gd name="T84" fmla="*/ 2147483647 w 1690"/>
              <a:gd name="T85" fmla="*/ 2147483647 h 1862"/>
              <a:gd name="T86" fmla="*/ 2147483647 w 1690"/>
              <a:gd name="T87" fmla="*/ 2147483647 h 1862"/>
              <a:gd name="T88" fmla="*/ 2147483647 w 1690"/>
              <a:gd name="T89" fmla="*/ 2147483647 h 1862"/>
              <a:gd name="T90" fmla="*/ 2147483647 w 1690"/>
              <a:gd name="T91" fmla="*/ 2147483647 h 1862"/>
              <a:gd name="T92" fmla="*/ 2147483647 w 1690"/>
              <a:gd name="T93" fmla="*/ 2147483647 h 1862"/>
              <a:gd name="T94" fmla="*/ 2147483647 w 1690"/>
              <a:gd name="T95" fmla="*/ 2147483647 h 1862"/>
              <a:gd name="T96" fmla="*/ 2147483647 w 1690"/>
              <a:gd name="T97" fmla="*/ 2147483647 h 1862"/>
              <a:gd name="T98" fmla="*/ 2147483647 w 1690"/>
              <a:gd name="T99" fmla="*/ 2147483647 h 1862"/>
              <a:gd name="T100" fmla="*/ 2147483647 w 1690"/>
              <a:gd name="T101" fmla="*/ 2147483647 h 1862"/>
              <a:gd name="T102" fmla="*/ 2147483647 w 1690"/>
              <a:gd name="T103" fmla="*/ 2147483647 h 1862"/>
              <a:gd name="T104" fmla="*/ 2147483647 w 1690"/>
              <a:gd name="T105" fmla="*/ 2147483647 h 1862"/>
              <a:gd name="T106" fmla="*/ 2147483647 w 1690"/>
              <a:gd name="T107" fmla="*/ 2147483647 h 1862"/>
              <a:gd name="T108" fmla="*/ 2147483647 w 1690"/>
              <a:gd name="T109" fmla="*/ 2147483647 h 1862"/>
              <a:gd name="T110" fmla="*/ 2147483647 w 1690"/>
              <a:gd name="T111" fmla="*/ 2147483647 h 1862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0" t="0" r="r" b="b"/>
            <a:pathLst>
              <a:path w="1690" h="1862">
                <a:moveTo>
                  <a:pt x="982" y="242"/>
                </a:moveTo>
                <a:lnTo>
                  <a:pt x="982" y="242"/>
                </a:lnTo>
                <a:lnTo>
                  <a:pt x="960" y="236"/>
                </a:lnTo>
                <a:lnTo>
                  <a:pt x="936" y="224"/>
                </a:lnTo>
                <a:lnTo>
                  <a:pt x="926" y="218"/>
                </a:lnTo>
                <a:lnTo>
                  <a:pt x="918" y="212"/>
                </a:lnTo>
                <a:lnTo>
                  <a:pt x="912" y="202"/>
                </a:lnTo>
                <a:lnTo>
                  <a:pt x="910" y="194"/>
                </a:lnTo>
                <a:lnTo>
                  <a:pt x="912" y="182"/>
                </a:lnTo>
                <a:lnTo>
                  <a:pt x="914" y="172"/>
                </a:lnTo>
                <a:lnTo>
                  <a:pt x="918" y="164"/>
                </a:lnTo>
                <a:lnTo>
                  <a:pt x="922" y="158"/>
                </a:lnTo>
                <a:lnTo>
                  <a:pt x="936" y="146"/>
                </a:lnTo>
                <a:lnTo>
                  <a:pt x="950" y="138"/>
                </a:lnTo>
                <a:lnTo>
                  <a:pt x="964" y="130"/>
                </a:lnTo>
                <a:lnTo>
                  <a:pt x="978" y="120"/>
                </a:lnTo>
                <a:lnTo>
                  <a:pt x="982" y="112"/>
                </a:lnTo>
                <a:lnTo>
                  <a:pt x="986" y="104"/>
                </a:lnTo>
                <a:lnTo>
                  <a:pt x="990" y="96"/>
                </a:lnTo>
                <a:lnTo>
                  <a:pt x="990" y="84"/>
                </a:lnTo>
                <a:lnTo>
                  <a:pt x="990" y="72"/>
                </a:lnTo>
                <a:lnTo>
                  <a:pt x="986" y="62"/>
                </a:lnTo>
                <a:lnTo>
                  <a:pt x="982" y="54"/>
                </a:lnTo>
                <a:lnTo>
                  <a:pt x="974" y="44"/>
                </a:lnTo>
                <a:lnTo>
                  <a:pt x="966" y="36"/>
                </a:lnTo>
                <a:lnTo>
                  <a:pt x="958" y="30"/>
                </a:lnTo>
                <a:lnTo>
                  <a:pt x="936" y="18"/>
                </a:lnTo>
                <a:lnTo>
                  <a:pt x="912" y="10"/>
                </a:lnTo>
                <a:lnTo>
                  <a:pt x="888" y="4"/>
                </a:lnTo>
                <a:lnTo>
                  <a:pt x="866" y="0"/>
                </a:lnTo>
                <a:lnTo>
                  <a:pt x="846" y="0"/>
                </a:lnTo>
                <a:lnTo>
                  <a:pt x="828" y="0"/>
                </a:lnTo>
                <a:lnTo>
                  <a:pt x="804" y="4"/>
                </a:lnTo>
                <a:lnTo>
                  <a:pt x="780" y="10"/>
                </a:lnTo>
                <a:lnTo>
                  <a:pt x="756" y="18"/>
                </a:lnTo>
                <a:lnTo>
                  <a:pt x="736" y="30"/>
                </a:lnTo>
                <a:lnTo>
                  <a:pt x="726" y="36"/>
                </a:lnTo>
                <a:lnTo>
                  <a:pt x="718" y="44"/>
                </a:lnTo>
                <a:lnTo>
                  <a:pt x="712" y="54"/>
                </a:lnTo>
                <a:lnTo>
                  <a:pt x="706" y="62"/>
                </a:lnTo>
                <a:lnTo>
                  <a:pt x="704" y="72"/>
                </a:lnTo>
                <a:lnTo>
                  <a:pt x="702" y="84"/>
                </a:lnTo>
                <a:lnTo>
                  <a:pt x="704" y="96"/>
                </a:lnTo>
                <a:lnTo>
                  <a:pt x="706" y="104"/>
                </a:lnTo>
                <a:lnTo>
                  <a:pt x="710" y="112"/>
                </a:lnTo>
                <a:lnTo>
                  <a:pt x="716" y="120"/>
                </a:lnTo>
                <a:lnTo>
                  <a:pt x="728" y="130"/>
                </a:lnTo>
                <a:lnTo>
                  <a:pt x="742" y="138"/>
                </a:lnTo>
                <a:lnTo>
                  <a:pt x="758" y="146"/>
                </a:lnTo>
                <a:lnTo>
                  <a:pt x="770" y="158"/>
                </a:lnTo>
                <a:lnTo>
                  <a:pt x="776" y="164"/>
                </a:lnTo>
                <a:lnTo>
                  <a:pt x="778" y="172"/>
                </a:lnTo>
                <a:lnTo>
                  <a:pt x="782" y="182"/>
                </a:lnTo>
                <a:lnTo>
                  <a:pt x="782" y="194"/>
                </a:lnTo>
                <a:lnTo>
                  <a:pt x="780" y="202"/>
                </a:lnTo>
                <a:lnTo>
                  <a:pt x="774" y="212"/>
                </a:lnTo>
                <a:lnTo>
                  <a:pt x="766" y="218"/>
                </a:lnTo>
                <a:lnTo>
                  <a:pt x="756" y="224"/>
                </a:lnTo>
                <a:lnTo>
                  <a:pt x="734" y="236"/>
                </a:lnTo>
                <a:lnTo>
                  <a:pt x="712" y="242"/>
                </a:lnTo>
                <a:lnTo>
                  <a:pt x="446" y="238"/>
                </a:lnTo>
                <a:lnTo>
                  <a:pt x="306" y="484"/>
                </a:lnTo>
                <a:lnTo>
                  <a:pt x="288" y="500"/>
                </a:lnTo>
                <a:lnTo>
                  <a:pt x="268" y="514"/>
                </a:lnTo>
                <a:lnTo>
                  <a:pt x="258" y="518"/>
                </a:lnTo>
                <a:lnTo>
                  <a:pt x="248" y="522"/>
                </a:lnTo>
                <a:lnTo>
                  <a:pt x="238" y="522"/>
                </a:lnTo>
                <a:lnTo>
                  <a:pt x="230" y="520"/>
                </a:lnTo>
                <a:lnTo>
                  <a:pt x="220" y="514"/>
                </a:lnTo>
                <a:lnTo>
                  <a:pt x="212" y="506"/>
                </a:lnTo>
                <a:lnTo>
                  <a:pt x="208" y="498"/>
                </a:lnTo>
                <a:lnTo>
                  <a:pt x="204" y="490"/>
                </a:lnTo>
                <a:lnTo>
                  <a:pt x="200" y="474"/>
                </a:lnTo>
                <a:lnTo>
                  <a:pt x="200" y="458"/>
                </a:lnTo>
                <a:lnTo>
                  <a:pt x="200" y="442"/>
                </a:lnTo>
                <a:lnTo>
                  <a:pt x="198" y="424"/>
                </a:lnTo>
                <a:lnTo>
                  <a:pt x="196" y="416"/>
                </a:lnTo>
                <a:lnTo>
                  <a:pt x="190" y="410"/>
                </a:lnTo>
                <a:lnTo>
                  <a:pt x="184" y="402"/>
                </a:lnTo>
                <a:lnTo>
                  <a:pt x="174" y="396"/>
                </a:lnTo>
                <a:lnTo>
                  <a:pt x="164" y="390"/>
                </a:lnTo>
                <a:lnTo>
                  <a:pt x="154" y="388"/>
                </a:lnTo>
                <a:lnTo>
                  <a:pt x="142" y="388"/>
                </a:lnTo>
                <a:lnTo>
                  <a:pt x="132" y="390"/>
                </a:lnTo>
                <a:lnTo>
                  <a:pt x="122" y="392"/>
                </a:lnTo>
                <a:lnTo>
                  <a:pt x="110" y="398"/>
                </a:lnTo>
                <a:lnTo>
                  <a:pt x="90" y="410"/>
                </a:lnTo>
                <a:lnTo>
                  <a:pt x="70" y="426"/>
                </a:lnTo>
                <a:lnTo>
                  <a:pt x="54" y="444"/>
                </a:lnTo>
                <a:lnTo>
                  <a:pt x="40" y="462"/>
                </a:lnTo>
                <a:lnTo>
                  <a:pt x="30" y="478"/>
                </a:lnTo>
                <a:lnTo>
                  <a:pt x="20" y="496"/>
                </a:lnTo>
                <a:lnTo>
                  <a:pt x="12" y="516"/>
                </a:lnTo>
                <a:lnTo>
                  <a:pt x="4" y="540"/>
                </a:lnTo>
                <a:lnTo>
                  <a:pt x="0" y="566"/>
                </a:lnTo>
                <a:lnTo>
                  <a:pt x="0" y="590"/>
                </a:lnTo>
                <a:lnTo>
                  <a:pt x="2" y="602"/>
                </a:lnTo>
                <a:lnTo>
                  <a:pt x="4" y="612"/>
                </a:lnTo>
                <a:lnTo>
                  <a:pt x="8" y="622"/>
                </a:lnTo>
                <a:lnTo>
                  <a:pt x="14" y="630"/>
                </a:lnTo>
                <a:lnTo>
                  <a:pt x="20" y="638"/>
                </a:lnTo>
                <a:lnTo>
                  <a:pt x="30" y="644"/>
                </a:lnTo>
                <a:lnTo>
                  <a:pt x="40" y="650"/>
                </a:lnTo>
                <a:lnTo>
                  <a:pt x="50" y="652"/>
                </a:lnTo>
                <a:lnTo>
                  <a:pt x="58" y="652"/>
                </a:lnTo>
                <a:lnTo>
                  <a:pt x="68" y="652"/>
                </a:lnTo>
                <a:lnTo>
                  <a:pt x="82" y="646"/>
                </a:lnTo>
                <a:lnTo>
                  <a:pt x="98" y="638"/>
                </a:lnTo>
                <a:lnTo>
                  <a:pt x="112" y="628"/>
                </a:lnTo>
                <a:lnTo>
                  <a:pt x="128" y="624"/>
                </a:lnTo>
                <a:lnTo>
                  <a:pt x="136" y="622"/>
                </a:lnTo>
                <a:lnTo>
                  <a:pt x="144" y="622"/>
                </a:lnTo>
                <a:lnTo>
                  <a:pt x="154" y="626"/>
                </a:lnTo>
                <a:lnTo>
                  <a:pt x="166" y="630"/>
                </a:lnTo>
                <a:lnTo>
                  <a:pt x="172" y="636"/>
                </a:lnTo>
                <a:lnTo>
                  <a:pt x="176" y="646"/>
                </a:lnTo>
                <a:lnTo>
                  <a:pt x="178" y="656"/>
                </a:lnTo>
                <a:lnTo>
                  <a:pt x="180" y="668"/>
                </a:lnTo>
                <a:lnTo>
                  <a:pt x="176" y="692"/>
                </a:lnTo>
                <a:lnTo>
                  <a:pt x="172" y="714"/>
                </a:lnTo>
                <a:lnTo>
                  <a:pt x="48" y="928"/>
                </a:lnTo>
                <a:lnTo>
                  <a:pt x="178" y="1152"/>
                </a:lnTo>
                <a:lnTo>
                  <a:pt x="184" y="1174"/>
                </a:lnTo>
                <a:lnTo>
                  <a:pt x="186" y="1200"/>
                </a:lnTo>
                <a:lnTo>
                  <a:pt x="186" y="1212"/>
                </a:lnTo>
                <a:lnTo>
                  <a:pt x="184" y="1222"/>
                </a:lnTo>
                <a:lnTo>
                  <a:pt x="178" y="1230"/>
                </a:lnTo>
                <a:lnTo>
                  <a:pt x="172" y="1236"/>
                </a:lnTo>
                <a:lnTo>
                  <a:pt x="162" y="1242"/>
                </a:lnTo>
                <a:lnTo>
                  <a:pt x="152" y="1244"/>
                </a:lnTo>
                <a:lnTo>
                  <a:pt x="142" y="1246"/>
                </a:lnTo>
                <a:lnTo>
                  <a:pt x="134" y="1244"/>
                </a:lnTo>
                <a:lnTo>
                  <a:pt x="118" y="1238"/>
                </a:lnTo>
                <a:lnTo>
                  <a:pt x="104" y="1230"/>
                </a:lnTo>
                <a:lnTo>
                  <a:pt x="90" y="1222"/>
                </a:lnTo>
                <a:lnTo>
                  <a:pt x="74" y="1216"/>
                </a:lnTo>
                <a:lnTo>
                  <a:pt x="66" y="1214"/>
                </a:lnTo>
                <a:lnTo>
                  <a:pt x="56" y="1216"/>
                </a:lnTo>
                <a:lnTo>
                  <a:pt x="48" y="1218"/>
                </a:lnTo>
                <a:lnTo>
                  <a:pt x="36" y="1222"/>
                </a:lnTo>
                <a:lnTo>
                  <a:pt x="28" y="1228"/>
                </a:lnTo>
                <a:lnTo>
                  <a:pt x="20" y="1236"/>
                </a:lnTo>
                <a:lnTo>
                  <a:pt x="14" y="1246"/>
                </a:lnTo>
                <a:lnTo>
                  <a:pt x="10" y="1256"/>
                </a:lnTo>
                <a:lnTo>
                  <a:pt x="8" y="1266"/>
                </a:lnTo>
                <a:lnTo>
                  <a:pt x="6" y="1278"/>
                </a:lnTo>
                <a:lnTo>
                  <a:pt x="6" y="1302"/>
                </a:lnTo>
                <a:lnTo>
                  <a:pt x="12" y="1328"/>
                </a:lnTo>
                <a:lnTo>
                  <a:pt x="18" y="1350"/>
                </a:lnTo>
                <a:lnTo>
                  <a:pt x="26" y="1372"/>
                </a:lnTo>
                <a:lnTo>
                  <a:pt x="36" y="1390"/>
                </a:lnTo>
                <a:lnTo>
                  <a:pt x="46" y="1406"/>
                </a:lnTo>
                <a:lnTo>
                  <a:pt x="60" y="1424"/>
                </a:lnTo>
                <a:lnTo>
                  <a:pt x="78" y="1442"/>
                </a:lnTo>
                <a:lnTo>
                  <a:pt x="96" y="1458"/>
                </a:lnTo>
                <a:lnTo>
                  <a:pt x="118" y="1470"/>
                </a:lnTo>
                <a:lnTo>
                  <a:pt x="128" y="1474"/>
                </a:lnTo>
                <a:lnTo>
                  <a:pt x="138" y="1478"/>
                </a:lnTo>
                <a:lnTo>
                  <a:pt x="150" y="1480"/>
                </a:lnTo>
                <a:lnTo>
                  <a:pt x="160" y="1480"/>
                </a:lnTo>
                <a:lnTo>
                  <a:pt x="170" y="1476"/>
                </a:lnTo>
                <a:lnTo>
                  <a:pt x="180" y="1472"/>
                </a:lnTo>
                <a:lnTo>
                  <a:pt x="190" y="1466"/>
                </a:lnTo>
                <a:lnTo>
                  <a:pt x="196" y="1458"/>
                </a:lnTo>
                <a:lnTo>
                  <a:pt x="202" y="1450"/>
                </a:lnTo>
                <a:lnTo>
                  <a:pt x="204" y="1442"/>
                </a:lnTo>
                <a:lnTo>
                  <a:pt x="208" y="1426"/>
                </a:lnTo>
                <a:lnTo>
                  <a:pt x="208" y="1410"/>
                </a:lnTo>
                <a:lnTo>
                  <a:pt x="208" y="1392"/>
                </a:lnTo>
                <a:lnTo>
                  <a:pt x="210" y="1376"/>
                </a:lnTo>
                <a:lnTo>
                  <a:pt x="214" y="1368"/>
                </a:lnTo>
                <a:lnTo>
                  <a:pt x="218" y="1362"/>
                </a:lnTo>
                <a:lnTo>
                  <a:pt x="226" y="1354"/>
                </a:lnTo>
                <a:lnTo>
                  <a:pt x="236" y="1348"/>
                </a:lnTo>
                <a:lnTo>
                  <a:pt x="244" y="1344"/>
                </a:lnTo>
                <a:lnTo>
                  <a:pt x="254" y="1346"/>
                </a:lnTo>
                <a:lnTo>
                  <a:pt x="264" y="1348"/>
                </a:lnTo>
                <a:lnTo>
                  <a:pt x="276" y="1354"/>
                </a:lnTo>
                <a:lnTo>
                  <a:pt x="296" y="1368"/>
                </a:lnTo>
                <a:lnTo>
                  <a:pt x="312" y="1384"/>
                </a:lnTo>
                <a:lnTo>
                  <a:pt x="448" y="1620"/>
                </a:lnTo>
                <a:lnTo>
                  <a:pt x="712" y="1620"/>
                </a:lnTo>
                <a:lnTo>
                  <a:pt x="734" y="1628"/>
                </a:lnTo>
                <a:lnTo>
                  <a:pt x="756" y="1638"/>
                </a:lnTo>
                <a:lnTo>
                  <a:pt x="766" y="1644"/>
                </a:lnTo>
                <a:lnTo>
                  <a:pt x="774" y="1652"/>
                </a:lnTo>
                <a:lnTo>
                  <a:pt x="780" y="1660"/>
                </a:lnTo>
                <a:lnTo>
                  <a:pt x="782" y="1668"/>
                </a:lnTo>
                <a:lnTo>
                  <a:pt x="782" y="1680"/>
                </a:lnTo>
                <a:lnTo>
                  <a:pt x="778" y="1690"/>
                </a:lnTo>
                <a:lnTo>
                  <a:pt x="776" y="1698"/>
                </a:lnTo>
                <a:lnTo>
                  <a:pt x="770" y="1704"/>
                </a:lnTo>
                <a:lnTo>
                  <a:pt x="758" y="1716"/>
                </a:lnTo>
                <a:lnTo>
                  <a:pt x="742" y="1724"/>
                </a:lnTo>
                <a:lnTo>
                  <a:pt x="728" y="1732"/>
                </a:lnTo>
                <a:lnTo>
                  <a:pt x="716" y="1742"/>
                </a:lnTo>
                <a:lnTo>
                  <a:pt x="710" y="1750"/>
                </a:lnTo>
                <a:lnTo>
                  <a:pt x="706" y="1758"/>
                </a:lnTo>
                <a:lnTo>
                  <a:pt x="704" y="1766"/>
                </a:lnTo>
                <a:lnTo>
                  <a:pt x="702" y="1778"/>
                </a:lnTo>
                <a:lnTo>
                  <a:pt x="704" y="1790"/>
                </a:lnTo>
                <a:lnTo>
                  <a:pt x="706" y="1800"/>
                </a:lnTo>
                <a:lnTo>
                  <a:pt x="712" y="1810"/>
                </a:lnTo>
                <a:lnTo>
                  <a:pt x="718" y="1818"/>
                </a:lnTo>
                <a:lnTo>
                  <a:pt x="726" y="1826"/>
                </a:lnTo>
                <a:lnTo>
                  <a:pt x="736" y="1832"/>
                </a:lnTo>
                <a:lnTo>
                  <a:pt x="756" y="1844"/>
                </a:lnTo>
                <a:lnTo>
                  <a:pt x="780" y="1852"/>
                </a:lnTo>
                <a:lnTo>
                  <a:pt x="804" y="1858"/>
                </a:lnTo>
                <a:lnTo>
                  <a:pt x="828" y="1862"/>
                </a:lnTo>
                <a:lnTo>
                  <a:pt x="846" y="1862"/>
                </a:lnTo>
                <a:lnTo>
                  <a:pt x="866" y="1862"/>
                </a:lnTo>
                <a:lnTo>
                  <a:pt x="888" y="1858"/>
                </a:lnTo>
                <a:lnTo>
                  <a:pt x="912" y="1852"/>
                </a:lnTo>
                <a:lnTo>
                  <a:pt x="936" y="1844"/>
                </a:lnTo>
                <a:lnTo>
                  <a:pt x="958" y="1832"/>
                </a:lnTo>
                <a:lnTo>
                  <a:pt x="966" y="1826"/>
                </a:lnTo>
                <a:lnTo>
                  <a:pt x="974" y="1818"/>
                </a:lnTo>
                <a:lnTo>
                  <a:pt x="982" y="1810"/>
                </a:lnTo>
                <a:lnTo>
                  <a:pt x="986" y="1800"/>
                </a:lnTo>
                <a:lnTo>
                  <a:pt x="990" y="1790"/>
                </a:lnTo>
                <a:lnTo>
                  <a:pt x="990" y="1778"/>
                </a:lnTo>
                <a:lnTo>
                  <a:pt x="990" y="1766"/>
                </a:lnTo>
                <a:lnTo>
                  <a:pt x="986" y="1758"/>
                </a:lnTo>
                <a:lnTo>
                  <a:pt x="982" y="1750"/>
                </a:lnTo>
                <a:lnTo>
                  <a:pt x="978" y="1742"/>
                </a:lnTo>
                <a:lnTo>
                  <a:pt x="964" y="1732"/>
                </a:lnTo>
                <a:lnTo>
                  <a:pt x="950" y="1724"/>
                </a:lnTo>
                <a:lnTo>
                  <a:pt x="936" y="1716"/>
                </a:lnTo>
                <a:lnTo>
                  <a:pt x="922" y="1704"/>
                </a:lnTo>
                <a:lnTo>
                  <a:pt x="918" y="1698"/>
                </a:lnTo>
                <a:lnTo>
                  <a:pt x="914" y="1690"/>
                </a:lnTo>
                <a:lnTo>
                  <a:pt x="912" y="1680"/>
                </a:lnTo>
                <a:lnTo>
                  <a:pt x="910" y="1668"/>
                </a:lnTo>
                <a:lnTo>
                  <a:pt x="912" y="1660"/>
                </a:lnTo>
                <a:lnTo>
                  <a:pt x="918" y="1652"/>
                </a:lnTo>
                <a:lnTo>
                  <a:pt x="926" y="1644"/>
                </a:lnTo>
                <a:lnTo>
                  <a:pt x="936" y="1638"/>
                </a:lnTo>
                <a:lnTo>
                  <a:pt x="960" y="1628"/>
                </a:lnTo>
                <a:lnTo>
                  <a:pt x="982" y="1620"/>
                </a:lnTo>
                <a:lnTo>
                  <a:pt x="1248" y="1620"/>
                </a:lnTo>
                <a:lnTo>
                  <a:pt x="1386" y="1380"/>
                </a:lnTo>
                <a:lnTo>
                  <a:pt x="1402" y="1366"/>
                </a:lnTo>
                <a:lnTo>
                  <a:pt x="1420" y="1354"/>
                </a:lnTo>
                <a:lnTo>
                  <a:pt x="1430" y="1350"/>
                </a:lnTo>
                <a:lnTo>
                  <a:pt x="1440" y="1348"/>
                </a:lnTo>
                <a:lnTo>
                  <a:pt x="1448" y="1348"/>
                </a:lnTo>
                <a:lnTo>
                  <a:pt x="1456" y="1350"/>
                </a:lnTo>
                <a:lnTo>
                  <a:pt x="1464" y="1356"/>
                </a:lnTo>
                <a:lnTo>
                  <a:pt x="1472" y="1364"/>
                </a:lnTo>
                <a:lnTo>
                  <a:pt x="1478" y="1372"/>
                </a:lnTo>
                <a:lnTo>
                  <a:pt x="1480" y="1380"/>
                </a:lnTo>
                <a:lnTo>
                  <a:pt x="1484" y="1396"/>
                </a:lnTo>
                <a:lnTo>
                  <a:pt x="1484" y="1412"/>
                </a:lnTo>
                <a:lnTo>
                  <a:pt x="1484" y="1430"/>
                </a:lnTo>
                <a:lnTo>
                  <a:pt x="1486" y="1446"/>
                </a:lnTo>
                <a:lnTo>
                  <a:pt x="1490" y="1454"/>
                </a:lnTo>
                <a:lnTo>
                  <a:pt x="1494" y="1460"/>
                </a:lnTo>
                <a:lnTo>
                  <a:pt x="1502" y="1468"/>
                </a:lnTo>
                <a:lnTo>
                  <a:pt x="1510" y="1474"/>
                </a:lnTo>
                <a:lnTo>
                  <a:pt x="1520" y="1480"/>
                </a:lnTo>
                <a:lnTo>
                  <a:pt x="1530" y="1482"/>
                </a:lnTo>
                <a:lnTo>
                  <a:pt x="1542" y="1482"/>
                </a:lnTo>
                <a:lnTo>
                  <a:pt x="1552" y="1480"/>
                </a:lnTo>
                <a:lnTo>
                  <a:pt x="1564" y="1478"/>
                </a:lnTo>
                <a:lnTo>
                  <a:pt x="1574" y="1474"/>
                </a:lnTo>
                <a:lnTo>
                  <a:pt x="1594" y="1460"/>
                </a:lnTo>
                <a:lnTo>
                  <a:pt x="1614" y="1444"/>
                </a:lnTo>
                <a:lnTo>
                  <a:pt x="1630" y="1426"/>
                </a:lnTo>
                <a:lnTo>
                  <a:pt x="1644" y="1408"/>
                </a:lnTo>
                <a:lnTo>
                  <a:pt x="1656" y="1392"/>
                </a:lnTo>
                <a:lnTo>
                  <a:pt x="1664" y="1374"/>
                </a:lnTo>
                <a:lnTo>
                  <a:pt x="1672" y="1354"/>
                </a:lnTo>
                <a:lnTo>
                  <a:pt x="1680" y="1330"/>
                </a:lnTo>
                <a:lnTo>
                  <a:pt x="1684" y="1306"/>
                </a:lnTo>
                <a:lnTo>
                  <a:pt x="1684" y="1280"/>
                </a:lnTo>
                <a:lnTo>
                  <a:pt x="1684" y="1270"/>
                </a:lnTo>
                <a:lnTo>
                  <a:pt x="1680" y="1258"/>
                </a:lnTo>
                <a:lnTo>
                  <a:pt x="1676" y="1248"/>
                </a:lnTo>
                <a:lnTo>
                  <a:pt x="1670" y="1240"/>
                </a:lnTo>
                <a:lnTo>
                  <a:pt x="1664" y="1232"/>
                </a:lnTo>
                <a:lnTo>
                  <a:pt x="1654" y="1226"/>
                </a:lnTo>
                <a:lnTo>
                  <a:pt x="1644" y="1220"/>
                </a:lnTo>
                <a:lnTo>
                  <a:pt x="1634" y="1218"/>
                </a:lnTo>
                <a:lnTo>
                  <a:pt x="1626" y="1218"/>
                </a:lnTo>
                <a:lnTo>
                  <a:pt x="1618" y="1218"/>
                </a:lnTo>
                <a:lnTo>
                  <a:pt x="1602" y="1224"/>
                </a:lnTo>
                <a:lnTo>
                  <a:pt x="1588" y="1234"/>
                </a:lnTo>
                <a:lnTo>
                  <a:pt x="1572" y="1242"/>
                </a:lnTo>
                <a:lnTo>
                  <a:pt x="1558" y="1248"/>
                </a:lnTo>
                <a:lnTo>
                  <a:pt x="1548" y="1248"/>
                </a:lnTo>
                <a:lnTo>
                  <a:pt x="1540" y="1248"/>
                </a:lnTo>
                <a:lnTo>
                  <a:pt x="1530" y="1244"/>
                </a:lnTo>
                <a:lnTo>
                  <a:pt x="1520" y="1240"/>
                </a:lnTo>
                <a:lnTo>
                  <a:pt x="1514" y="1234"/>
                </a:lnTo>
                <a:lnTo>
                  <a:pt x="1508" y="1226"/>
                </a:lnTo>
                <a:lnTo>
                  <a:pt x="1506" y="1218"/>
                </a:lnTo>
                <a:lnTo>
                  <a:pt x="1506" y="1208"/>
                </a:lnTo>
                <a:lnTo>
                  <a:pt x="1506" y="1186"/>
                </a:lnTo>
                <a:lnTo>
                  <a:pt x="1510" y="1164"/>
                </a:lnTo>
                <a:lnTo>
                  <a:pt x="1648" y="928"/>
                </a:lnTo>
                <a:lnTo>
                  <a:pt x="1516" y="700"/>
                </a:lnTo>
                <a:lnTo>
                  <a:pt x="1512" y="678"/>
                </a:lnTo>
                <a:lnTo>
                  <a:pt x="1510" y="656"/>
                </a:lnTo>
                <a:lnTo>
                  <a:pt x="1510" y="644"/>
                </a:lnTo>
                <a:lnTo>
                  <a:pt x="1512" y="634"/>
                </a:lnTo>
                <a:lnTo>
                  <a:pt x="1518" y="626"/>
                </a:lnTo>
                <a:lnTo>
                  <a:pt x="1524" y="620"/>
                </a:lnTo>
                <a:lnTo>
                  <a:pt x="1534" y="616"/>
                </a:lnTo>
                <a:lnTo>
                  <a:pt x="1544" y="612"/>
                </a:lnTo>
                <a:lnTo>
                  <a:pt x="1552" y="612"/>
                </a:lnTo>
                <a:lnTo>
                  <a:pt x="1562" y="612"/>
                </a:lnTo>
                <a:lnTo>
                  <a:pt x="1576" y="618"/>
                </a:lnTo>
                <a:lnTo>
                  <a:pt x="1592" y="626"/>
                </a:lnTo>
                <a:lnTo>
                  <a:pt x="1606" y="636"/>
                </a:lnTo>
                <a:lnTo>
                  <a:pt x="1622" y="642"/>
                </a:lnTo>
                <a:lnTo>
                  <a:pt x="1630" y="642"/>
                </a:lnTo>
                <a:lnTo>
                  <a:pt x="1638" y="642"/>
                </a:lnTo>
                <a:lnTo>
                  <a:pt x="1648" y="640"/>
                </a:lnTo>
                <a:lnTo>
                  <a:pt x="1658" y="634"/>
                </a:lnTo>
                <a:lnTo>
                  <a:pt x="1668" y="628"/>
                </a:lnTo>
                <a:lnTo>
                  <a:pt x="1676" y="620"/>
                </a:lnTo>
                <a:lnTo>
                  <a:pt x="1682" y="612"/>
                </a:lnTo>
                <a:lnTo>
                  <a:pt x="1686" y="602"/>
                </a:lnTo>
                <a:lnTo>
                  <a:pt x="1688" y="590"/>
                </a:lnTo>
                <a:lnTo>
                  <a:pt x="1690" y="580"/>
                </a:lnTo>
                <a:lnTo>
                  <a:pt x="1688" y="554"/>
                </a:lnTo>
                <a:lnTo>
                  <a:pt x="1684" y="530"/>
                </a:lnTo>
                <a:lnTo>
                  <a:pt x="1678" y="506"/>
                </a:lnTo>
                <a:lnTo>
                  <a:pt x="1668" y="486"/>
                </a:lnTo>
                <a:lnTo>
                  <a:pt x="1660" y="468"/>
                </a:lnTo>
                <a:lnTo>
                  <a:pt x="1650" y="452"/>
                </a:lnTo>
                <a:lnTo>
                  <a:pt x="1636" y="434"/>
                </a:lnTo>
                <a:lnTo>
                  <a:pt x="1618" y="416"/>
                </a:lnTo>
                <a:lnTo>
                  <a:pt x="1598" y="400"/>
                </a:lnTo>
                <a:lnTo>
                  <a:pt x="1578" y="386"/>
                </a:lnTo>
                <a:lnTo>
                  <a:pt x="1568" y="382"/>
                </a:lnTo>
                <a:lnTo>
                  <a:pt x="1556" y="378"/>
                </a:lnTo>
                <a:lnTo>
                  <a:pt x="1546" y="378"/>
                </a:lnTo>
                <a:lnTo>
                  <a:pt x="1536" y="378"/>
                </a:lnTo>
                <a:lnTo>
                  <a:pt x="1524" y="380"/>
                </a:lnTo>
                <a:lnTo>
                  <a:pt x="1514" y="386"/>
                </a:lnTo>
                <a:lnTo>
                  <a:pt x="1506" y="392"/>
                </a:lnTo>
                <a:lnTo>
                  <a:pt x="1498" y="400"/>
                </a:lnTo>
                <a:lnTo>
                  <a:pt x="1494" y="406"/>
                </a:lnTo>
                <a:lnTo>
                  <a:pt x="1490" y="414"/>
                </a:lnTo>
                <a:lnTo>
                  <a:pt x="1488" y="430"/>
                </a:lnTo>
                <a:lnTo>
                  <a:pt x="1488" y="448"/>
                </a:lnTo>
                <a:lnTo>
                  <a:pt x="1488" y="464"/>
                </a:lnTo>
                <a:lnTo>
                  <a:pt x="1486" y="480"/>
                </a:lnTo>
                <a:lnTo>
                  <a:pt x="1482" y="488"/>
                </a:lnTo>
                <a:lnTo>
                  <a:pt x="1476" y="496"/>
                </a:lnTo>
                <a:lnTo>
                  <a:pt x="1470" y="502"/>
                </a:lnTo>
                <a:lnTo>
                  <a:pt x="1460" y="510"/>
                </a:lnTo>
                <a:lnTo>
                  <a:pt x="1452" y="512"/>
                </a:lnTo>
                <a:lnTo>
                  <a:pt x="1442" y="512"/>
                </a:lnTo>
                <a:lnTo>
                  <a:pt x="1432" y="510"/>
                </a:lnTo>
                <a:lnTo>
                  <a:pt x="1422" y="504"/>
                </a:lnTo>
                <a:lnTo>
                  <a:pt x="1404" y="490"/>
                </a:lnTo>
                <a:lnTo>
                  <a:pt x="1386" y="476"/>
                </a:lnTo>
                <a:lnTo>
                  <a:pt x="1246" y="236"/>
                </a:lnTo>
                <a:lnTo>
                  <a:pt x="982" y="242"/>
                </a:lnTo>
                <a:close/>
              </a:path>
            </a:pathLst>
          </a:custGeom>
          <a:solidFill>
            <a:srgbClr val="66FF99"/>
          </a:solidFill>
          <a:ln w="28575" cap="flat" cmpd="sng">
            <a:solidFill>
              <a:srgbClr val="5F5F5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GB" sz="180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5" name="Text Box 9">
            <a:extLst>
              <a:ext uri="{FF2B5EF4-FFF2-40B4-BE49-F238E27FC236}">
                <a16:creationId xmlns:a16="http://schemas.microsoft.com/office/drawing/2014/main" xmlns="" id="{B37A0656-6427-4499-8063-7BEEA2B63C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1890" y="3297409"/>
            <a:ext cx="143188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5F5F5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latin typeface="Arial" pitchFamily="34" charset="0"/>
              </a:rPr>
              <a:t>Interactions </a:t>
            </a:r>
            <a:br>
              <a:rPr lang="en-GB" sz="1800" dirty="0">
                <a:latin typeface="Arial" pitchFamily="34" charset="0"/>
              </a:rPr>
            </a:br>
            <a:r>
              <a:rPr lang="en-GB" sz="1800" dirty="0">
                <a:latin typeface="Arial" pitchFamily="34" charset="0"/>
              </a:rPr>
              <a:t>entre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latin typeface="Arial" pitchFamily="34" charset="0"/>
              </a:rPr>
              <a:t>pairs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latin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9927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xmlns="" id="{8A24C220-7575-5543-AC3E-999699ABB8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33565" y="-78365"/>
            <a:ext cx="9144000" cy="6858000"/>
          </a:xfrm>
          <a:prstGeom prst="rect">
            <a:avLst/>
          </a:prstGeom>
        </p:spPr>
      </p:pic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xmlns="" id="{1899A044-F0C0-9B47-BC58-74AED0EDE939}"/>
              </a:ext>
            </a:extLst>
          </p:cNvPr>
          <p:cNvSpPr txBox="1">
            <a:spLocks/>
          </p:cNvSpPr>
          <p:nvPr/>
        </p:nvSpPr>
        <p:spPr>
          <a:xfrm>
            <a:off x="220795" y="1073217"/>
            <a:ext cx="8657314" cy="54923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b="1" i="0" kern="1200" cap="all">
                <a:solidFill>
                  <a:schemeClr val="tx1"/>
                </a:solidFill>
                <a:latin typeface="Arial Unicode MS"/>
                <a:ea typeface="+mn-ea"/>
                <a:cs typeface="Arial Unicode M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buNone/>
            </a:pPr>
            <a:r>
              <a:rPr lang="fr-CH" sz="24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INTERACTIONS ENTRE PAIRS ET SENTIMENT D'EFFICACITÉ PERSONNELLE ?</a:t>
            </a:r>
            <a:endParaRPr lang="fr-FR" sz="2400" cap="none" dirty="0">
              <a:solidFill>
                <a:srgbClr val="0058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fr-CH" sz="240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Antécédents du sentiment d’efficacité personnelle </a:t>
            </a:r>
            <a:br>
              <a:rPr lang="fr-CH" sz="240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CH" sz="1200" b="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(Usher &amp; </a:t>
            </a:r>
            <a:r>
              <a:rPr lang="fr-CH" sz="1200" b="0" cap="none" dirty="0" err="1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Pajares</a:t>
            </a:r>
            <a:r>
              <a:rPr lang="fr-CH" sz="1200" b="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2008)</a:t>
            </a:r>
            <a:r>
              <a:rPr lang="en-GB" sz="1200" b="0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628650" lvl="1" indent="-357188"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en-GB" sz="2400" dirty="0" err="1">
                <a:solidFill>
                  <a:schemeClr val="tx1"/>
                </a:solidFill>
              </a:rPr>
              <a:t>Expérience</a:t>
            </a:r>
            <a:r>
              <a:rPr lang="en-GB" sz="2400" dirty="0">
                <a:solidFill>
                  <a:schemeClr val="tx1"/>
                </a:solidFill>
              </a:rPr>
              <a:t> de </a:t>
            </a:r>
            <a:r>
              <a:rPr lang="en-GB" sz="2400" dirty="0" err="1">
                <a:solidFill>
                  <a:schemeClr val="tx1"/>
                </a:solidFill>
              </a:rPr>
              <a:t>maitrise</a:t>
            </a:r>
            <a:endParaRPr lang="en-GB" sz="2400" dirty="0">
              <a:solidFill>
                <a:schemeClr val="tx1"/>
              </a:solidFill>
            </a:endParaRPr>
          </a:p>
          <a:p>
            <a:pPr marL="628650" lvl="1" indent="-357188"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en-GB" sz="2400" dirty="0">
                <a:solidFill>
                  <a:schemeClr val="tx1"/>
                </a:solidFill>
              </a:rPr>
              <a:t>Persuasion </a:t>
            </a:r>
            <a:r>
              <a:rPr lang="en-GB" sz="2400" dirty="0" err="1">
                <a:solidFill>
                  <a:schemeClr val="tx1"/>
                </a:solidFill>
              </a:rPr>
              <a:t>verbale</a:t>
            </a:r>
            <a:endParaRPr lang="en-GB" sz="2400" dirty="0">
              <a:solidFill>
                <a:schemeClr val="tx1"/>
              </a:solidFill>
            </a:endParaRPr>
          </a:p>
          <a:p>
            <a:pPr marL="628650" lvl="1" indent="-357188"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en-GB" sz="2400" dirty="0" err="1">
                <a:solidFill>
                  <a:schemeClr val="tx1"/>
                </a:solidFill>
              </a:rPr>
              <a:t>Ressenti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émotionel</a:t>
            </a:r>
            <a:endParaRPr lang="en-GB" sz="2400" dirty="0">
              <a:solidFill>
                <a:schemeClr val="tx1"/>
              </a:solidFill>
            </a:endParaRPr>
          </a:p>
          <a:p>
            <a:pPr marL="628650" lvl="1" indent="-357188"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en-GB" sz="2400" dirty="0" err="1">
                <a:solidFill>
                  <a:schemeClr val="tx1"/>
                </a:solidFill>
              </a:rPr>
              <a:t>Expérience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vicariante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br>
              <a:rPr lang="en-GB" sz="2400" dirty="0">
                <a:solidFill>
                  <a:schemeClr val="tx1"/>
                </a:solidFill>
              </a:rPr>
            </a:br>
            <a:r>
              <a:rPr lang="en-GB" sz="2400" dirty="0">
                <a:solidFill>
                  <a:schemeClr val="tx1"/>
                </a:solidFill>
              </a:rPr>
              <a:t>(observation et </a:t>
            </a:r>
            <a:r>
              <a:rPr lang="en-GB" sz="2400" dirty="0" err="1">
                <a:solidFill>
                  <a:schemeClr val="tx1"/>
                </a:solidFill>
              </a:rPr>
              <a:t>modelage</a:t>
            </a:r>
            <a:r>
              <a:rPr lang="en-GB" sz="2400" dirty="0">
                <a:solidFill>
                  <a:schemeClr val="tx1"/>
                </a:solidFill>
              </a:rPr>
              <a:t>)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en-GB" sz="2400" cap="none" dirty="0" err="1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potentialisés</a:t>
            </a:r>
            <a:r>
              <a:rPr lang="en-GB" sz="240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 le travail entre pairs </a:t>
            </a:r>
            <a:br>
              <a:rPr lang="en-GB" sz="240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200" b="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GB" sz="1200" b="0" cap="none" dirty="0" err="1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Darnon</a:t>
            </a:r>
            <a:r>
              <a:rPr lang="en-GB" sz="1200" b="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200" b="0" cap="none" dirty="0" err="1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Desbar</a:t>
            </a:r>
            <a:r>
              <a:rPr lang="en-GB" sz="1200" b="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Buchs, 2012; Schunk &amp; </a:t>
            </a:r>
            <a:r>
              <a:rPr lang="en-GB" sz="1200" b="0" cap="none" dirty="0" err="1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Pajares</a:t>
            </a:r>
            <a:r>
              <a:rPr lang="en-GB" sz="1200" b="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2005) </a:t>
            </a:r>
          </a:p>
          <a:p>
            <a:pPr marL="0" indent="0">
              <a:spcBef>
                <a:spcPts val="2400"/>
              </a:spcBef>
              <a:buNone/>
            </a:pPr>
            <a:endParaRPr lang="fr-FR" sz="1200" b="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E91DD205-87E9-497E-9DBD-64ECBAE26D91}"/>
              </a:ext>
            </a:extLst>
          </p:cNvPr>
          <p:cNvSpPr/>
          <p:nvPr/>
        </p:nvSpPr>
        <p:spPr>
          <a:xfrm>
            <a:off x="7228101" y="6058370"/>
            <a:ext cx="1650008" cy="8111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xmlns="" id="{D050514B-5A1A-49C5-9A6B-E0B5DFD02C54}"/>
              </a:ext>
            </a:extLst>
          </p:cNvPr>
          <p:cNvSpPr>
            <a:spLocks/>
          </p:cNvSpPr>
          <p:nvPr/>
        </p:nvSpPr>
        <p:spPr bwMode="auto">
          <a:xfrm>
            <a:off x="5844733" y="2786180"/>
            <a:ext cx="1681894" cy="1909863"/>
          </a:xfrm>
          <a:custGeom>
            <a:avLst/>
            <a:gdLst>
              <a:gd name="T0" fmla="*/ 2147483647 w 1690"/>
              <a:gd name="T1" fmla="*/ 2147483647 h 1862"/>
              <a:gd name="T2" fmla="*/ 2147483647 w 1690"/>
              <a:gd name="T3" fmla="*/ 2147483647 h 1862"/>
              <a:gd name="T4" fmla="*/ 2147483647 w 1690"/>
              <a:gd name="T5" fmla="*/ 2147483647 h 1862"/>
              <a:gd name="T6" fmla="*/ 2147483647 w 1690"/>
              <a:gd name="T7" fmla="*/ 2147483647 h 1862"/>
              <a:gd name="T8" fmla="*/ 2147483647 w 1690"/>
              <a:gd name="T9" fmla="*/ 0 h 1862"/>
              <a:gd name="T10" fmla="*/ 2147483647 w 1690"/>
              <a:gd name="T11" fmla="*/ 2147483647 h 1862"/>
              <a:gd name="T12" fmla="*/ 2147483647 w 1690"/>
              <a:gd name="T13" fmla="*/ 2147483647 h 1862"/>
              <a:gd name="T14" fmla="*/ 2147483647 w 1690"/>
              <a:gd name="T15" fmla="*/ 2147483647 h 1862"/>
              <a:gd name="T16" fmla="*/ 2147483647 w 1690"/>
              <a:gd name="T17" fmla="*/ 2147483647 h 1862"/>
              <a:gd name="T18" fmla="*/ 2147483647 w 1690"/>
              <a:gd name="T19" fmla="*/ 2147483647 h 1862"/>
              <a:gd name="T20" fmla="*/ 2147483647 w 1690"/>
              <a:gd name="T21" fmla="*/ 2147483647 h 1862"/>
              <a:gd name="T22" fmla="*/ 2147483647 w 1690"/>
              <a:gd name="T23" fmla="*/ 2147483647 h 1862"/>
              <a:gd name="T24" fmla="*/ 2147483647 w 1690"/>
              <a:gd name="T25" fmla="*/ 2147483647 h 1862"/>
              <a:gd name="T26" fmla="*/ 2147483647 w 1690"/>
              <a:gd name="T27" fmla="*/ 2147483647 h 1862"/>
              <a:gd name="T28" fmla="*/ 0 w 1690"/>
              <a:gd name="T29" fmla="*/ 2147483647 h 1862"/>
              <a:gd name="T30" fmla="*/ 2147483647 w 1690"/>
              <a:gd name="T31" fmla="*/ 2147483647 h 1862"/>
              <a:gd name="T32" fmla="*/ 2147483647 w 1690"/>
              <a:gd name="T33" fmla="*/ 2147483647 h 1862"/>
              <a:gd name="T34" fmla="*/ 2147483647 w 1690"/>
              <a:gd name="T35" fmla="*/ 2147483647 h 1862"/>
              <a:gd name="T36" fmla="*/ 2147483647 w 1690"/>
              <a:gd name="T37" fmla="*/ 2147483647 h 1862"/>
              <a:gd name="T38" fmla="*/ 2147483647 w 1690"/>
              <a:gd name="T39" fmla="*/ 2147483647 h 1862"/>
              <a:gd name="T40" fmla="*/ 2147483647 w 1690"/>
              <a:gd name="T41" fmla="*/ 2147483647 h 1862"/>
              <a:gd name="T42" fmla="*/ 2147483647 w 1690"/>
              <a:gd name="T43" fmla="*/ 2147483647 h 1862"/>
              <a:gd name="T44" fmla="*/ 2147483647 w 1690"/>
              <a:gd name="T45" fmla="*/ 2147483647 h 1862"/>
              <a:gd name="T46" fmla="*/ 2147483647 w 1690"/>
              <a:gd name="T47" fmla="*/ 2147483647 h 1862"/>
              <a:gd name="T48" fmla="*/ 2147483647 w 1690"/>
              <a:gd name="T49" fmla="*/ 2147483647 h 1862"/>
              <a:gd name="T50" fmla="*/ 2147483647 w 1690"/>
              <a:gd name="T51" fmla="*/ 2147483647 h 1862"/>
              <a:gd name="T52" fmla="*/ 2147483647 w 1690"/>
              <a:gd name="T53" fmla="*/ 2147483647 h 1862"/>
              <a:gd name="T54" fmla="*/ 2147483647 w 1690"/>
              <a:gd name="T55" fmla="*/ 2147483647 h 1862"/>
              <a:gd name="T56" fmla="*/ 2147483647 w 1690"/>
              <a:gd name="T57" fmla="*/ 2147483647 h 1862"/>
              <a:gd name="T58" fmla="*/ 2147483647 w 1690"/>
              <a:gd name="T59" fmla="*/ 2147483647 h 1862"/>
              <a:gd name="T60" fmla="*/ 2147483647 w 1690"/>
              <a:gd name="T61" fmla="*/ 2147483647 h 1862"/>
              <a:gd name="T62" fmla="*/ 2147483647 w 1690"/>
              <a:gd name="T63" fmla="*/ 2147483647 h 1862"/>
              <a:gd name="T64" fmla="*/ 2147483647 w 1690"/>
              <a:gd name="T65" fmla="*/ 2147483647 h 1862"/>
              <a:gd name="T66" fmla="*/ 2147483647 w 1690"/>
              <a:gd name="T67" fmla="*/ 2147483647 h 1862"/>
              <a:gd name="T68" fmla="*/ 2147483647 w 1690"/>
              <a:gd name="T69" fmla="*/ 2147483647 h 1862"/>
              <a:gd name="T70" fmla="*/ 2147483647 w 1690"/>
              <a:gd name="T71" fmla="*/ 2147483647 h 1862"/>
              <a:gd name="T72" fmla="*/ 2147483647 w 1690"/>
              <a:gd name="T73" fmla="*/ 2147483647 h 1862"/>
              <a:gd name="T74" fmla="*/ 2147483647 w 1690"/>
              <a:gd name="T75" fmla="*/ 2147483647 h 1862"/>
              <a:gd name="T76" fmla="*/ 2147483647 w 1690"/>
              <a:gd name="T77" fmla="*/ 2147483647 h 1862"/>
              <a:gd name="T78" fmla="*/ 2147483647 w 1690"/>
              <a:gd name="T79" fmla="*/ 2147483647 h 1862"/>
              <a:gd name="T80" fmla="*/ 2147483647 w 1690"/>
              <a:gd name="T81" fmla="*/ 2147483647 h 1862"/>
              <a:gd name="T82" fmla="*/ 2147483647 w 1690"/>
              <a:gd name="T83" fmla="*/ 2147483647 h 1862"/>
              <a:gd name="T84" fmla="*/ 2147483647 w 1690"/>
              <a:gd name="T85" fmla="*/ 2147483647 h 1862"/>
              <a:gd name="T86" fmla="*/ 2147483647 w 1690"/>
              <a:gd name="T87" fmla="*/ 2147483647 h 1862"/>
              <a:gd name="T88" fmla="*/ 2147483647 w 1690"/>
              <a:gd name="T89" fmla="*/ 2147483647 h 1862"/>
              <a:gd name="T90" fmla="*/ 2147483647 w 1690"/>
              <a:gd name="T91" fmla="*/ 2147483647 h 1862"/>
              <a:gd name="T92" fmla="*/ 2147483647 w 1690"/>
              <a:gd name="T93" fmla="*/ 2147483647 h 1862"/>
              <a:gd name="T94" fmla="*/ 2147483647 w 1690"/>
              <a:gd name="T95" fmla="*/ 2147483647 h 1862"/>
              <a:gd name="T96" fmla="*/ 2147483647 w 1690"/>
              <a:gd name="T97" fmla="*/ 2147483647 h 1862"/>
              <a:gd name="T98" fmla="*/ 2147483647 w 1690"/>
              <a:gd name="T99" fmla="*/ 2147483647 h 1862"/>
              <a:gd name="T100" fmla="*/ 2147483647 w 1690"/>
              <a:gd name="T101" fmla="*/ 2147483647 h 1862"/>
              <a:gd name="T102" fmla="*/ 2147483647 w 1690"/>
              <a:gd name="T103" fmla="*/ 2147483647 h 1862"/>
              <a:gd name="T104" fmla="*/ 2147483647 w 1690"/>
              <a:gd name="T105" fmla="*/ 2147483647 h 1862"/>
              <a:gd name="T106" fmla="*/ 2147483647 w 1690"/>
              <a:gd name="T107" fmla="*/ 2147483647 h 1862"/>
              <a:gd name="T108" fmla="*/ 2147483647 w 1690"/>
              <a:gd name="T109" fmla="*/ 2147483647 h 1862"/>
              <a:gd name="T110" fmla="*/ 2147483647 w 1690"/>
              <a:gd name="T111" fmla="*/ 2147483647 h 1862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0" t="0" r="r" b="b"/>
            <a:pathLst>
              <a:path w="1690" h="1862">
                <a:moveTo>
                  <a:pt x="982" y="242"/>
                </a:moveTo>
                <a:lnTo>
                  <a:pt x="982" y="242"/>
                </a:lnTo>
                <a:lnTo>
                  <a:pt x="960" y="236"/>
                </a:lnTo>
                <a:lnTo>
                  <a:pt x="936" y="224"/>
                </a:lnTo>
                <a:lnTo>
                  <a:pt x="926" y="218"/>
                </a:lnTo>
                <a:lnTo>
                  <a:pt x="918" y="212"/>
                </a:lnTo>
                <a:lnTo>
                  <a:pt x="912" y="202"/>
                </a:lnTo>
                <a:lnTo>
                  <a:pt x="910" y="194"/>
                </a:lnTo>
                <a:lnTo>
                  <a:pt x="912" y="182"/>
                </a:lnTo>
                <a:lnTo>
                  <a:pt x="914" y="172"/>
                </a:lnTo>
                <a:lnTo>
                  <a:pt x="918" y="164"/>
                </a:lnTo>
                <a:lnTo>
                  <a:pt x="922" y="158"/>
                </a:lnTo>
                <a:lnTo>
                  <a:pt x="936" y="146"/>
                </a:lnTo>
                <a:lnTo>
                  <a:pt x="950" y="138"/>
                </a:lnTo>
                <a:lnTo>
                  <a:pt x="964" y="130"/>
                </a:lnTo>
                <a:lnTo>
                  <a:pt x="978" y="120"/>
                </a:lnTo>
                <a:lnTo>
                  <a:pt x="982" y="112"/>
                </a:lnTo>
                <a:lnTo>
                  <a:pt x="986" y="104"/>
                </a:lnTo>
                <a:lnTo>
                  <a:pt x="990" y="96"/>
                </a:lnTo>
                <a:lnTo>
                  <a:pt x="990" y="84"/>
                </a:lnTo>
                <a:lnTo>
                  <a:pt x="990" y="72"/>
                </a:lnTo>
                <a:lnTo>
                  <a:pt x="986" y="62"/>
                </a:lnTo>
                <a:lnTo>
                  <a:pt x="982" y="54"/>
                </a:lnTo>
                <a:lnTo>
                  <a:pt x="974" y="44"/>
                </a:lnTo>
                <a:lnTo>
                  <a:pt x="966" y="36"/>
                </a:lnTo>
                <a:lnTo>
                  <a:pt x="958" y="30"/>
                </a:lnTo>
                <a:lnTo>
                  <a:pt x="936" y="18"/>
                </a:lnTo>
                <a:lnTo>
                  <a:pt x="912" y="10"/>
                </a:lnTo>
                <a:lnTo>
                  <a:pt x="888" y="4"/>
                </a:lnTo>
                <a:lnTo>
                  <a:pt x="866" y="0"/>
                </a:lnTo>
                <a:lnTo>
                  <a:pt x="846" y="0"/>
                </a:lnTo>
                <a:lnTo>
                  <a:pt x="828" y="0"/>
                </a:lnTo>
                <a:lnTo>
                  <a:pt x="804" y="4"/>
                </a:lnTo>
                <a:lnTo>
                  <a:pt x="780" y="10"/>
                </a:lnTo>
                <a:lnTo>
                  <a:pt x="756" y="18"/>
                </a:lnTo>
                <a:lnTo>
                  <a:pt x="736" y="30"/>
                </a:lnTo>
                <a:lnTo>
                  <a:pt x="726" y="36"/>
                </a:lnTo>
                <a:lnTo>
                  <a:pt x="718" y="44"/>
                </a:lnTo>
                <a:lnTo>
                  <a:pt x="712" y="54"/>
                </a:lnTo>
                <a:lnTo>
                  <a:pt x="706" y="62"/>
                </a:lnTo>
                <a:lnTo>
                  <a:pt x="704" y="72"/>
                </a:lnTo>
                <a:lnTo>
                  <a:pt x="702" y="84"/>
                </a:lnTo>
                <a:lnTo>
                  <a:pt x="704" y="96"/>
                </a:lnTo>
                <a:lnTo>
                  <a:pt x="706" y="104"/>
                </a:lnTo>
                <a:lnTo>
                  <a:pt x="710" y="112"/>
                </a:lnTo>
                <a:lnTo>
                  <a:pt x="716" y="120"/>
                </a:lnTo>
                <a:lnTo>
                  <a:pt x="728" y="130"/>
                </a:lnTo>
                <a:lnTo>
                  <a:pt x="742" y="138"/>
                </a:lnTo>
                <a:lnTo>
                  <a:pt x="758" y="146"/>
                </a:lnTo>
                <a:lnTo>
                  <a:pt x="770" y="158"/>
                </a:lnTo>
                <a:lnTo>
                  <a:pt x="776" y="164"/>
                </a:lnTo>
                <a:lnTo>
                  <a:pt x="778" y="172"/>
                </a:lnTo>
                <a:lnTo>
                  <a:pt x="782" y="182"/>
                </a:lnTo>
                <a:lnTo>
                  <a:pt x="782" y="194"/>
                </a:lnTo>
                <a:lnTo>
                  <a:pt x="780" y="202"/>
                </a:lnTo>
                <a:lnTo>
                  <a:pt x="774" y="212"/>
                </a:lnTo>
                <a:lnTo>
                  <a:pt x="766" y="218"/>
                </a:lnTo>
                <a:lnTo>
                  <a:pt x="756" y="224"/>
                </a:lnTo>
                <a:lnTo>
                  <a:pt x="734" y="236"/>
                </a:lnTo>
                <a:lnTo>
                  <a:pt x="712" y="242"/>
                </a:lnTo>
                <a:lnTo>
                  <a:pt x="446" y="238"/>
                </a:lnTo>
                <a:lnTo>
                  <a:pt x="306" y="484"/>
                </a:lnTo>
                <a:lnTo>
                  <a:pt x="288" y="500"/>
                </a:lnTo>
                <a:lnTo>
                  <a:pt x="268" y="514"/>
                </a:lnTo>
                <a:lnTo>
                  <a:pt x="258" y="518"/>
                </a:lnTo>
                <a:lnTo>
                  <a:pt x="248" y="522"/>
                </a:lnTo>
                <a:lnTo>
                  <a:pt x="238" y="522"/>
                </a:lnTo>
                <a:lnTo>
                  <a:pt x="230" y="520"/>
                </a:lnTo>
                <a:lnTo>
                  <a:pt x="220" y="514"/>
                </a:lnTo>
                <a:lnTo>
                  <a:pt x="212" y="506"/>
                </a:lnTo>
                <a:lnTo>
                  <a:pt x="208" y="498"/>
                </a:lnTo>
                <a:lnTo>
                  <a:pt x="204" y="490"/>
                </a:lnTo>
                <a:lnTo>
                  <a:pt x="200" y="474"/>
                </a:lnTo>
                <a:lnTo>
                  <a:pt x="200" y="458"/>
                </a:lnTo>
                <a:lnTo>
                  <a:pt x="200" y="442"/>
                </a:lnTo>
                <a:lnTo>
                  <a:pt x="198" y="424"/>
                </a:lnTo>
                <a:lnTo>
                  <a:pt x="196" y="416"/>
                </a:lnTo>
                <a:lnTo>
                  <a:pt x="190" y="410"/>
                </a:lnTo>
                <a:lnTo>
                  <a:pt x="184" y="402"/>
                </a:lnTo>
                <a:lnTo>
                  <a:pt x="174" y="396"/>
                </a:lnTo>
                <a:lnTo>
                  <a:pt x="164" y="390"/>
                </a:lnTo>
                <a:lnTo>
                  <a:pt x="154" y="388"/>
                </a:lnTo>
                <a:lnTo>
                  <a:pt x="142" y="388"/>
                </a:lnTo>
                <a:lnTo>
                  <a:pt x="132" y="390"/>
                </a:lnTo>
                <a:lnTo>
                  <a:pt x="122" y="392"/>
                </a:lnTo>
                <a:lnTo>
                  <a:pt x="110" y="398"/>
                </a:lnTo>
                <a:lnTo>
                  <a:pt x="90" y="410"/>
                </a:lnTo>
                <a:lnTo>
                  <a:pt x="70" y="426"/>
                </a:lnTo>
                <a:lnTo>
                  <a:pt x="54" y="444"/>
                </a:lnTo>
                <a:lnTo>
                  <a:pt x="40" y="462"/>
                </a:lnTo>
                <a:lnTo>
                  <a:pt x="30" y="478"/>
                </a:lnTo>
                <a:lnTo>
                  <a:pt x="20" y="496"/>
                </a:lnTo>
                <a:lnTo>
                  <a:pt x="12" y="516"/>
                </a:lnTo>
                <a:lnTo>
                  <a:pt x="4" y="540"/>
                </a:lnTo>
                <a:lnTo>
                  <a:pt x="0" y="566"/>
                </a:lnTo>
                <a:lnTo>
                  <a:pt x="0" y="590"/>
                </a:lnTo>
                <a:lnTo>
                  <a:pt x="2" y="602"/>
                </a:lnTo>
                <a:lnTo>
                  <a:pt x="4" y="612"/>
                </a:lnTo>
                <a:lnTo>
                  <a:pt x="8" y="622"/>
                </a:lnTo>
                <a:lnTo>
                  <a:pt x="14" y="630"/>
                </a:lnTo>
                <a:lnTo>
                  <a:pt x="20" y="638"/>
                </a:lnTo>
                <a:lnTo>
                  <a:pt x="30" y="644"/>
                </a:lnTo>
                <a:lnTo>
                  <a:pt x="40" y="650"/>
                </a:lnTo>
                <a:lnTo>
                  <a:pt x="50" y="652"/>
                </a:lnTo>
                <a:lnTo>
                  <a:pt x="58" y="652"/>
                </a:lnTo>
                <a:lnTo>
                  <a:pt x="68" y="652"/>
                </a:lnTo>
                <a:lnTo>
                  <a:pt x="82" y="646"/>
                </a:lnTo>
                <a:lnTo>
                  <a:pt x="98" y="638"/>
                </a:lnTo>
                <a:lnTo>
                  <a:pt x="112" y="628"/>
                </a:lnTo>
                <a:lnTo>
                  <a:pt x="128" y="624"/>
                </a:lnTo>
                <a:lnTo>
                  <a:pt x="136" y="622"/>
                </a:lnTo>
                <a:lnTo>
                  <a:pt x="144" y="622"/>
                </a:lnTo>
                <a:lnTo>
                  <a:pt x="154" y="626"/>
                </a:lnTo>
                <a:lnTo>
                  <a:pt x="166" y="630"/>
                </a:lnTo>
                <a:lnTo>
                  <a:pt x="172" y="636"/>
                </a:lnTo>
                <a:lnTo>
                  <a:pt x="176" y="646"/>
                </a:lnTo>
                <a:lnTo>
                  <a:pt x="178" y="656"/>
                </a:lnTo>
                <a:lnTo>
                  <a:pt x="180" y="668"/>
                </a:lnTo>
                <a:lnTo>
                  <a:pt x="176" y="692"/>
                </a:lnTo>
                <a:lnTo>
                  <a:pt x="172" y="714"/>
                </a:lnTo>
                <a:lnTo>
                  <a:pt x="48" y="928"/>
                </a:lnTo>
                <a:lnTo>
                  <a:pt x="178" y="1152"/>
                </a:lnTo>
                <a:lnTo>
                  <a:pt x="184" y="1174"/>
                </a:lnTo>
                <a:lnTo>
                  <a:pt x="186" y="1200"/>
                </a:lnTo>
                <a:lnTo>
                  <a:pt x="186" y="1212"/>
                </a:lnTo>
                <a:lnTo>
                  <a:pt x="184" y="1222"/>
                </a:lnTo>
                <a:lnTo>
                  <a:pt x="178" y="1230"/>
                </a:lnTo>
                <a:lnTo>
                  <a:pt x="172" y="1236"/>
                </a:lnTo>
                <a:lnTo>
                  <a:pt x="162" y="1242"/>
                </a:lnTo>
                <a:lnTo>
                  <a:pt x="152" y="1244"/>
                </a:lnTo>
                <a:lnTo>
                  <a:pt x="142" y="1246"/>
                </a:lnTo>
                <a:lnTo>
                  <a:pt x="134" y="1244"/>
                </a:lnTo>
                <a:lnTo>
                  <a:pt x="118" y="1238"/>
                </a:lnTo>
                <a:lnTo>
                  <a:pt x="104" y="1230"/>
                </a:lnTo>
                <a:lnTo>
                  <a:pt x="90" y="1222"/>
                </a:lnTo>
                <a:lnTo>
                  <a:pt x="74" y="1216"/>
                </a:lnTo>
                <a:lnTo>
                  <a:pt x="66" y="1214"/>
                </a:lnTo>
                <a:lnTo>
                  <a:pt x="56" y="1216"/>
                </a:lnTo>
                <a:lnTo>
                  <a:pt x="48" y="1218"/>
                </a:lnTo>
                <a:lnTo>
                  <a:pt x="36" y="1222"/>
                </a:lnTo>
                <a:lnTo>
                  <a:pt x="28" y="1228"/>
                </a:lnTo>
                <a:lnTo>
                  <a:pt x="20" y="1236"/>
                </a:lnTo>
                <a:lnTo>
                  <a:pt x="14" y="1246"/>
                </a:lnTo>
                <a:lnTo>
                  <a:pt x="10" y="1256"/>
                </a:lnTo>
                <a:lnTo>
                  <a:pt x="8" y="1266"/>
                </a:lnTo>
                <a:lnTo>
                  <a:pt x="6" y="1278"/>
                </a:lnTo>
                <a:lnTo>
                  <a:pt x="6" y="1302"/>
                </a:lnTo>
                <a:lnTo>
                  <a:pt x="12" y="1328"/>
                </a:lnTo>
                <a:lnTo>
                  <a:pt x="18" y="1350"/>
                </a:lnTo>
                <a:lnTo>
                  <a:pt x="26" y="1372"/>
                </a:lnTo>
                <a:lnTo>
                  <a:pt x="36" y="1390"/>
                </a:lnTo>
                <a:lnTo>
                  <a:pt x="46" y="1406"/>
                </a:lnTo>
                <a:lnTo>
                  <a:pt x="60" y="1424"/>
                </a:lnTo>
                <a:lnTo>
                  <a:pt x="78" y="1442"/>
                </a:lnTo>
                <a:lnTo>
                  <a:pt x="96" y="1458"/>
                </a:lnTo>
                <a:lnTo>
                  <a:pt x="118" y="1470"/>
                </a:lnTo>
                <a:lnTo>
                  <a:pt x="128" y="1474"/>
                </a:lnTo>
                <a:lnTo>
                  <a:pt x="138" y="1478"/>
                </a:lnTo>
                <a:lnTo>
                  <a:pt x="150" y="1480"/>
                </a:lnTo>
                <a:lnTo>
                  <a:pt x="160" y="1480"/>
                </a:lnTo>
                <a:lnTo>
                  <a:pt x="170" y="1476"/>
                </a:lnTo>
                <a:lnTo>
                  <a:pt x="180" y="1472"/>
                </a:lnTo>
                <a:lnTo>
                  <a:pt x="190" y="1466"/>
                </a:lnTo>
                <a:lnTo>
                  <a:pt x="196" y="1458"/>
                </a:lnTo>
                <a:lnTo>
                  <a:pt x="202" y="1450"/>
                </a:lnTo>
                <a:lnTo>
                  <a:pt x="204" y="1442"/>
                </a:lnTo>
                <a:lnTo>
                  <a:pt x="208" y="1426"/>
                </a:lnTo>
                <a:lnTo>
                  <a:pt x="208" y="1410"/>
                </a:lnTo>
                <a:lnTo>
                  <a:pt x="208" y="1392"/>
                </a:lnTo>
                <a:lnTo>
                  <a:pt x="210" y="1376"/>
                </a:lnTo>
                <a:lnTo>
                  <a:pt x="214" y="1368"/>
                </a:lnTo>
                <a:lnTo>
                  <a:pt x="218" y="1362"/>
                </a:lnTo>
                <a:lnTo>
                  <a:pt x="226" y="1354"/>
                </a:lnTo>
                <a:lnTo>
                  <a:pt x="236" y="1348"/>
                </a:lnTo>
                <a:lnTo>
                  <a:pt x="244" y="1344"/>
                </a:lnTo>
                <a:lnTo>
                  <a:pt x="254" y="1346"/>
                </a:lnTo>
                <a:lnTo>
                  <a:pt x="264" y="1348"/>
                </a:lnTo>
                <a:lnTo>
                  <a:pt x="276" y="1354"/>
                </a:lnTo>
                <a:lnTo>
                  <a:pt x="296" y="1368"/>
                </a:lnTo>
                <a:lnTo>
                  <a:pt x="312" y="1384"/>
                </a:lnTo>
                <a:lnTo>
                  <a:pt x="448" y="1620"/>
                </a:lnTo>
                <a:lnTo>
                  <a:pt x="712" y="1620"/>
                </a:lnTo>
                <a:lnTo>
                  <a:pt x="734" y="1628"/>
                </a:lnTo>
                <a:lnTo>
                  <a:pt x="756" y="1638"/>
                </a:lnTo>
                <a:lnTo>
                  <a:pt x="766" y="1644"/>
                </a:lnTo>
                <a:lnTo>
                  <a:pt x="774" y="1652"/>
                </a:lnTo>
                <a:lnTo>
                  <a:pt x="780" y="1660"/>
                </a:lnTo>
                <a:lnTo>
                  <a:pt x="782" y="1668"/>
                </a:lnTo>
                <a:lnTo>
                  <a:pt x="782" y="1680"/>
                </a:lnTo>
                <a:lnTo>
                  <a:pt x="778" y="1690"/>
                </a:lnTo>
                <a:lnTo>
                  <a:pt x="776" y="1698"/>
                </a:lnTo>
                <a:lnTo>
                  <a:pt x="770" y="1704"/>
                </a:lnTo>
                <a:lnTo>
                  <a:pt x="758" y="1716"/>
                </a:lnTo>
                <a:lnTo>
                  <a:pt x="742" y="1724"/>
                </a:lnTo>
                <a:lnTo>
                  <a:pt x="728" y="1732"/>
                </a:lnTo>
                <a:lnTo>
                  <a:pt x="716" y="1742"/>
                </a:lnTo>
                <a:lnTo>
                  <a:pt x="710" y="1750"/>
                </a:lnTo>
                <a:lnTo>
                  <a:pt x="706" y="1758"/>
                </a:lnTo>
                <a:lnTo>
                  <a:pt x="704" y="1766"/>
                </a:lnTo>
                <a:lnTo>
                  <a:pt x="702" y="1778"/>
                </a:lnTo>
                <a:lnTo>
                  <a:pt x="704" y="1790"/>
                </a:lnTo>
                <a:lnTo>
                  <a:pt x="706" y="1800"/>
                </a:lnTo>
                <a:lnTo>
                  <a:pt x="712" y="1810"/>
                </a:lnTo>
                <a:lnTo>
                  <a:pt x="718" y="1818"/>
                </a:lnTo>
                <a:lnTo>
                  <a:pt x="726" y="1826"/>
                </a:lnTo>
                <a:lnTo>
                  <a:pt x="736" y="1832"/>
                </a:lnTo>
                <a:lnTo>
                  <a:pt x="756" y="1844"/>
                </a:lnTo>
                <a:lnTo>
                  <a:pt x="780" y="1852"/>
                </a:lnTo>
                <a:lnTo>
                  <a:pt x="804" y="1858"/>
                </a:lnTo>
                <a:lnTo>
                  <a:pt x="828" y="1862"/>
                </a:lnTo>
                <a:lnTo>
                  <a:pt x="846" y="1862"/>
                </a:lnTo>
                <a:lnTo>
                  <a:pt x="866" y="1862"/>
                </a:lnTo>
                <a:lnTo>
                  <a:pt x="888" y="1858"/>
                </a:lnTo>
                <a:lnTo>
                  <a:pt x="912" y="1852"/>
                </a:lnTo>
                <a:lnTo>
                  <a:pt x="936" y="1844"/>
                </a:lnTo>
                <a:lnTo>
                  <a:pt x="958" y="1832"/>
                </a:lnTo>
                <a:lnTo>
                  <a:pt x="966" y="1826"/>
                </a:lnTo>
                <a:lnTo>
                  <a:pt x="974" y="1818"/>
                </a:lnTo>
                <a:lnTo>
                  <a:pt x="982" y="1810"/>
                </a:lnTo>
                <a:lnTo>
                  <a:pt x="986" y="1800"/>
                </a:lnTo>
                <a:lnTo>
                  <a:pt x="990" y="1790"/>
                </a:lnTo>
                <a:lnTo>
                  <a:pt x="990" y="1778"/>
                </a:lnTo>
                <a:lnTo>
                  <a:pt x="990" y="1766"/>
                </a:lnTo>
                <a:lnTo>
                  <a:pt x="986" y="1758"/>
                </a:lnTo>
                <a:lnTo>
                  <a:pt x="982" y="1750"/>
                </a:lnTo>
                <a:lnTo>
                  <a:pt x="978" y="1742"/>
                </a:lnTo>
                <a:lnTo>
                  <a:pt x="964" y="1732"/>
                </a:lnTo>
                <a:lnTo>
                  <a:pt x="950" y="1724"/>
                </a:lnTo>
                <a:lnTo>
                  <a:pt x="936" y="1716"/>
                </a:lnTo>
                <a:lnTo>
                  <a:pt x="922" y="1704"/>
                </a:lnTo>
                <a:lnTo>
                  <a:pt x="918" y="1698"/>
                </a:lnTo>
                <a:lnTo>
                  <a:pt x="914" y="1690"/>
                </a:lnTo>
                <a:lnTo>
                  <a:pt x="912" y="1680"/>
                </a:lnTo>
                <a:lnTo>
                  <a:pt x="910" y="1668"/>
                </a:lnTo>
                <a:lnTo>
                  <a:pt x="912" y="1660"/>
                </a:lnTo>
                <a:lnTo>
                  <a:pt x="918" y="1652"/>
                </a:lnTo>
                <a:lnTo>
                  <a:pt x="926" y="1644"/>
                </a:lnTo>
                <a:lnTo>
                  <a:pt x="936" y="1638"/>
                </a:lnTo>
                <a:lnTo>
                  <a:pt x="960" y="1628"/>
                </a:lnTo>
                <a:lnTo>
                  <a:pt x="982" y="1620"/>
                </a:lnTo>
                <a:lnTo>
                  <a:pt x="1248" y="1620"/>
                </a:lnTo>
                <a:lnTo>
                  <a:pt x="1386" y="1380"/>
                </a:lnTo>
                <a:lnTo>
                  <a:pt x="1402" y="1366"/>
                </a:lnTo>
                <a:lnTo>
                  <a:pt x="1420" y="1354"/>
                </a:lnTo>
                <a:lnTo>
                  <a:pt x="1430" y="1350"/>
                </a:lnTo>
                <a:lnTo>
                  <a:pt x="1440" y="1348"/>
                </a:lnTo>
                <a:lnTo>
                  <a:pt x="1448" y="1348"/>
                </a:lnTo>
                <a:lnTo>
                  <a:pt x="1456" y="1350"/>
                </a:lnTo>
                <a:lnTo>
                  <a:pt x="1464" y="1356"/>
                </a:lnTo>
                <a:lnTo>
                  <a:pt x="1472" y="1364"/>
                </a:lnTo>
                <a:lnTo>
                  <a:pt x="1478" y="1372"/>
                </a:lnTo>
                <a:lnTo>
                  <a:pt x="1480" y="1380"/>
                </a:lnTo>
                <a:lnTo>
                  <a:pt x="1484" y="1396"/>
                </a:lnTo>
                <a:lnTo>
                  <a:pt x="1484" y="1412"/>
                </a:lnTo>
                <a:lnTo>
                  <a:pt x="1484" y="1430"/>
                </a:lnTo>
                <a:lnTo>
                  <a:pt x="1486" y="1446"/>
                </a:lnTo>
                <a:lnTo>
                  <a:pt x="1490" y="1454"/>
                </a:lnTo>
                <a:lnTo>
                  <a:pt x="1494" y="1460"/>
                </a:lnTo>
                <a:lnTo>
                  <a:pt x="1502" y="1468"/>
                </a:lnTo>
                <a:lnTo>
                  <a:pt x="1510" y="1474"/>
                </a:lnTo>
                <a:lnTo>
                  <a:pt x="1520" y="1480"/>
                </a:lnTo>
                <a:lnTo>
                  <a:pt x="1530" y="1482"/>
                </a:lnTo>
                <a:lnTo>
                  <a:pt x="1542" y="1482"/>
                </a:lnTo>
                <a:lnTo>
                  <a:pt x="1552" y="1480"/>
                </a:lnTo>
                <a:lnTo>
                  <a:pt x="1564" y="1478"/>
                </a:lnTo>
                <a:lnTo>
                  <a:pt x="1574" y="1474"/>
                </a:lnTo>
                <a:lnTo>
                  <a:pt x="1594" y="1460"/>
                </a:lnTo>
                <a:lnTo>
                  <a:pt x="1614" y="1444"/>
                </a:lnTo>
                <a:lnTo>
                  <a:pt x="1630" y="1426"/>
                </a:lnTo>
                <a:lnTo>
                  <a:pt x="1644" y="1408"/>
                </a:lnTo>
                <a:lnTo>
                  <a:pt x="1656" y="1392"/>
                </a:lnTo>
                <a:lnTo>
                  <a:pt x="1664" y="1374"/>
                </a:lnTo>
                <a:lnTo>
                  <a:pt x="1672" y="1354"/>
                </a:lnTo>
                <a:lnTo>
                  <a:pt x="1680" y="1330"/>
                </a:lnTo>
                <a:lnTo>
                  <a:pt x="1684" y="1306"/>
                </a:lnTo>
                <a:lnTo>
                  <a:pt x="1684" y="1280"/>
                </a:lnTo>
                <a:lnTo>
                  <a:pt x="1684" y="1270"/>
                </a:lnTo>
                <a:lnTo>
                  <a:pt x="1680" y="1258"/>
                </a:lnTo>
                <a:lnTo>
                  <a:pt x="1676" y="1248"/>
                </a:lnTo>
                <a:lnTo>
                  <a:pt x="1670" y="1240"/>
                </a:lnTo>
                <a:lnTo>
                  <a:pt x="1664" y="1232"/>
                </a:lnTo>
                <a:lnTo>
                  <a:pt x="1654" y="1226"/>
                </a:lnTo>
                <a:lnTo>
                  <a:pt x="1644" y="1220"/>
                </a:lnTo>
                <a:lnTo>
                  <a:pt x="1634" y="1218"/>
                </a:lnTo>
                <a:lnTo>
                  <a:pt x="1626" y="1218"/>
                </a:lnTo>
                <a:lnTo>
                  <a:pt x="1618" y="1218"/>
                </a:lnTo>
                <a:lnTo>
                  <a:pt x="1602" y="1224"/>
                </a:lnTo>
                <a:lnTo>
                  <a:pt x="1588" y="1234"/>
                </a:lnTo>
                <a:lnTo>
                  <a:pt x="1572" y="1242"/>
                </a:lnTo>
                <a:lnTo>
                  <a:pt x="1558" y="1248"/>
                </a:lnTo>
                <a:lnTo>
                  <a:pt x="1548" y="1248"/>
                </a:lnTo>
                <a:lnTo>
                  <a:pt x="1540" y="1248"/>
                </a:lnTo>
                <a:lnTo>
                  <a:pt x="1530" y="1244"/>
                </a:lnTo>
                <a:lnTo>
                  <a:pt x="1520" y="1240"/>
                </a:lnTo>
                <a:lnTo>
                  <a:pt x="1514" y="1234"/>
                </a:lnTo>
                <a:lnTo>
                  <a:pt x="1508" y="1226"/>
                </a:lnTo>
                <a:lnTo>
                  <a:pt x="1506" y="1218"/>
                </a:lnTo>
                <a:lnTo>
                  <a:pt x="1506" y="1208"/>
                </a:lnTo>
                <a:lnTo>
                  <a:pt x="1506" y="1186"/>
                </a:lnTo>
                <a:lnTo>
                  <a:pt x="1510" y="1164"/>
                </a:lnTo>
                <a:lnTo>
                  <a:pt x="1648" y="928"/>
                </a:lnTo>
                <a:lnTo>
                  <a:pt x="1516" y="700"/>
                </a:lnTo>
                <a:lnTo>
                  <a:pt x="1512" y="678"/>
                </a:lnTo>
                <a:lnTo>
                  <a:pt x="1510" y="656"/>
                </a:lnTo>
                <a:lnTo>
                  <a:pt x="1510" y="644"/>
                </a:lnTo>
                <a:lnTo>
                  <a:pt x="1512" y="634"/>
                </a:lnTo>
                <a:lnTo>
                  <a:pt x="1518" y="626"/>
                </a:lnTo>
                <a:lnTo>
                  <a:pt x="1524" y="620"/>
                </a:lnTo>
                <a:lnTo>
                  <a:pt x="1534" y="616"/>
                </a:lnTo>
                <a:lnTo>
                  <a:pt x="1544" y="612"/>
                </a:lnTo>
                <a:lnTo>
                  <a:pt x="1552" y="612"/>
                </a:lnTo>
                <a:lnTo>
                  <a:pt x="1562" y="612"/>
                </a:lnTo>
                <a:lnTo>
                  <a:pt x="1576" y="618"/>
                </a:lnTo>
                <a:lnTo>
                  <a:pt x="1592" y="626"/>
                </a:lnTo>
                <a:lnTo>
                  <a:pt x="1606" y="636"/>
                </a:lnTo>
                <a:lnTo>
                  <a:pt x="1622" y="642"/>
                </a:lnTo>
                <a:lnTo>
                  <a:pt x="1630" y="642"/>
                </a:lnTo>
                <a:lnTo>
                  <a:pt x="1638" y="642"/>
                </a:lnTo>
                <a:lnTo>
                  <a:pt x="1648" y="640"/>
                </a:lnTo>
                <a:lnTo>
                  <a:pt x="1658" y="634"/>
                </a:lnTo>
                <a:lnTo>
                  <a:pt x="1668" y="628"/>
                </a:lnTo>
                <a:lnTo>
                  <a:pt x="1676" y="620"/>
                </a:lnTo>
                <a:lnTo>
                  <a:pt x="1682" y="612"/>
                </a:lnTo>
                <a:lnTo>
                  <a:pt x="1686" y="602"/>
                </a:lnTo>
                <a:lnTo>
                  <a:pt x="1688" y="590"/>
                </a:lnTo>
                <a:lnTo>
                  <a:pt x="1690" y="580"/>
                </a:lnTo>
                <a:lnTo>
                  <a:pt x="1688" y="554"/>
                </a:lnTo>
                <a:lnTo>
                  <a:pt x="1684" y="530"/>
                </a:lnTo>
                <a:lnTo>
                  <a:pt x="1678" y="506"/>
                </a:lnTo>
                <a:lnTo>
                  <a:pt x="1668" y="486"/>
                </a:lnTo>
                <a:lnTo>
                  <a:pt x="1660" y="468"/>
                </a:lnTo>
                <a:lnTo>
                  <a:pt x="1650" y="452"/>
                </a:lnTo>
                <a:lnTo>
                  <a:pt x="1636" y="434"/>
                </a:lnTo>
                <a:lnTo>
                  <a:pt x="1618" y="416"/>
                </a:lnTo>
                <a:lnTo>
                  <a:pt x="1598" y="400"/>
                </a:lnTo>
                <a:lnTo>
                  <a:pt x="1578" y="386"/>
                </a:lnTo>
                <a:lnTo>
                  <a:pt x="1568" y="382"/>
                </a:lnTo>
                <a:lnTo>
                  <a:pt x="1556" y="378"/>
                </a:lnTo>
                <a:lnTo>
                  <a:pt x="1546" y="378"/>
                </a:lnTo>
                <a:lnTo>
                  <a:pt x="1536" y="378"/>
                </a:lnTo>
                <a:lnTo>
                  <a:pt x="1524" y="380"/>
                </a:lnTo>
                <a:lnTo>
                  <a:pt x="1514" y="386"/>
                </a:lnTo>
                <a:lnTo>
                  <a:pt x="1506" y="392"/>
                </a:lnTo>
                <a:lnTo>
                  <a:pt x="1498" y="400"/>
                </a:lnTo>
                <a:lnTo>
                  <a:pt x="1494" y="406"/>
                </a:lnTo>
                <a:lnTo>
                  <a:pt x="1490" y="414"/>
                </a:lnTo>
                <a:lnTo>
                  <a:pt x="1488" y="430"/>
                </a:lnTo>
                <a:lnTo>
                  <a:pt x="1488" y="448"/>
                </a:lnTo>
                <a:lnTo>
                  <a:pt x="1488" y="464"/>
                </a:lnTo>
                <a:lnTo>
                  <a:pt x="1486" y="480"/>
                </a:lnTo>
                <a:lnTo>
                  <a:pt x="1482" y="488"/>
                </a:lnTo>
                <a:lnTo>
                  <a:pt x="1476" y="496"/>
                </a:lnTo>
                <a:lnTo>
                  <a:pt x="1470" y="502"/>
                </a:lnTo>
                <a:lnTo>
                  <a:pt x="1460" y="510"/>
                </a:lnTo>
                <a:lnTo>
                  <a:pt x="1452" y="512"/>
                </a:lnTo>
                <a:lnTo>
                  <a:pt x="1442" y="512"/>
                </a:lnTo>
                <a:lnTo>
                  <a:pt x="1432" y="510"/>
                </a:lnTo>
                <a:lnTo>
                  <a:pt x="1422" y="504"/>
                </a:lnTo>
                <a:lnTo>
                  <a:pt x="1404" y="490"/>
                </a:lnTo>
                <a:lnTo>
                  <a:pt x="1386" y="476"/>
                </a:lnTo>
                <a:lnTo>
                  <a:pt x="1246" y="236"/>
                </a:lnTo>
                <a:lnTo>
                  <a:pt x="982" y="242"/>
                </a:lnTo>
                <a:close/>
              </a:path>
            </a:pathLst>
          </a:custGeom>
          <a:solidFill>
            <a:srgbClr val="66FF99"/>
          </a:solidFill>
          <a:ln w="28575" cap="flat" cmpd="sng">
            <a:solidFill>
              <a:srgbClr val="5F5F5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GB" sz="180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xmlns="" id="{192E806A-B6E1-4164-90A8-69951A3CFD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1890" y="3323043"/>
            <a:ext cx="143188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5F5F5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latin typeface="Arial" pitchFamily="34" charset="0"/>
              </a:rPr>
              <a:t>Interactions </a:t>
            </a:r>
            <a:br>
              <a:rPr lang="en-GB" sz="1800" dirty="0">
                <a:latin typeface="Arial" pitchFamily="34" charset="0"/>
              </a:rPr>
            </a:br>
            <a:r>
              <a:rPr lang="en-GB" sz="1800" dirty="0">
                <a:latin typeface="Arial" pitchFamily="34" charset="0"/>
              </a:rPr>
              <a:t>entre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latin typeface="Arial" pitchFamily="34" charset="0"/>
              </a:rPr>
              <a:t>pairs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latin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51576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xmlns="" id="{8A24C220-7575-5543-AC3E-999699ABB8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03366"/>
            <a:ext cx="9144000" cy="6858000"/>
          </a:xfrm>
          <a:prstGeom prst="rect">
            <a:avLst/>
          </a:prstGeom>
        </p:spPr>
      </p:pic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xmlns="" id="{1899A044-F0C0-9B47-BC58-74AED0EDE939}"/>
              </a:ext>
            </a:extLst>
          </p:cNvPr>
          <p:cNvSpPr txBox="1">
            <a:spLocks/>
          </p:cNvSpPr>
          <p:nvPr/>
        </p:nvSpPr>
        <p:spPr>
          <a:xfrm>
            <a:off x="349387" y="1073217"/>
            <a:ext cx="8435280" cy="54923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b="1" i="0" kern="1200" cap="all">
                <a:solidFill>
                  <a:schemeClr val="tx1"/>
                </a:solidFill>
                <a:latin typeface="Arial Unicode MS"/>
                <a:ea typeface="+mn-ea"/>
                <a:cs typeface="Arial Unicode M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buFont typeface="Arial"/>
              <a:buNone/>
            </a:pPr>
            <a:r>
              <a:rPr lang="fr-CH" sz="24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DISPOSITIFS D’APPRENTISSAGE COOPERATIF</a:t>
            </a:r>
            <a:endParaRPr lang="fr-FR" sz="2400" cap="none" dirty="0">
              <a:solidFill>
                <a:srgbClr val="0058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fr-FR" sz="240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principes pour organiser les interactions entre pairs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E91DD205-87E9-497E-9DBD-64ECBAE26D91}"/>
              </a:ext>
            </a:extLst>
          </p:cNvPr>
          <p:cNvSpPr/>
          <p:nvPr/>
        </p:nvSpPr>
        <p:spPr>
          <a:xfrm>
            <a:off x="7361739" y="5854179"/>
            <a:ext cx="1650008" cy="8111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Freeform 2">
            <a:extLst>
              <a:ext uri="{FF2B5EF4-FFF2-40B4-BE49-F238E27FC236}">
                <a16:creationId xmlns:a16="http://schemas.microsoft.com/office/drawing/2014/main" xmlns="" id="{2A11DAED-6996-43BE-B312-E30F97513734}"/>
              </a:ext>
            </a:extLst>
          </p:cNvPr>
          <p:cNvSpPr>
            <a:spLocks/>
          </p:cNvSpPr>
          <p:nvPr/>
        </p:nvSpPr>
        <p:spPr bwMode="auto">
          <a:xfrm>
            <a:off x="5844733" y="3563849"/>
            <a:ext cx="1681894" cy="1909863"/>
          </a:xfrm>
          <a:custGeom>
            <a:avLst/>
            <a:gdLst>
              <a:gd name="T0" fmla="*/ 2147483647 w 1690"/>
              <a:gd name="T1" fmla="*/ 2147483647 h 1862"/>
              <a:gd name="T2" fmla="*/ 2147483647 w 1690"/>
              <a:gd name="T3" fmla="*/ 2147483647 h 1862"/>
              <a:gd name="T4" fmla="*/ 2147483647 w 1690"/>
              <a:gd name="T5" fmla="*/ 2147483647 h 1862"/>
              <a:gd name="T6" fmla="*/ 2147483647 w 1690"/>
              <a:gd name="T7" fmla="*/ 2147483647 h 1862"/>
              <a:gd name="T8" fmla="*/ 2147483647 w 1690"/>
              <a:gd name="T9" fmla="*/ 0 h 1862"/>
              <a:gd name="T10" fmla="*/ 2147483647 w 1690"/>
              <a:gd name="T11" fmla="*/ 2147483647 h 1862"/>
              <a:gd name="T12" fmla="*/ 2147483647 w 1690"/>
              <a:gd name="T13" fmla="*/ 2147483647 h 1862"/>
              <a:gd name="T14" fmla="*/ 2147483647 w 1690"/>
              <a:gd name="T15" fmla="*/ 2147483647 h 1862"/>
              <a:gd name="T16" fmla="*/ 2147483647 w 1690"/>
              <a:gd name="T17" fmla="*/ 2147483647 h 1862"/>
              <a:gd name="T18" fmla="*/ 2147483647 w 1690"/>
              <a:gd name="T19" fmla="*/ 2147483647 h 1862"/>
              <a:gd name="T20" fmla="*/ 2147483647 w 1690"/>
              <a:gd name="T21" fmla="*/ 2147483647 h 1862"/>
              <a:gd name="T22" fmla="*/ 2147483647 w 1690"/>
              <a:gd name="T23" fmla="*/ 2147483647 h 1862"/>
              <a:gd name="T24" fmla="*/ 2147483647 w 1690"/>
              <a:gd name="T25" fmla="*/ 2147483647 h 1862"/>
              <a:gd name="T26" fmla="*/ 2147483647 w 1690"/>
              <a:gd name="T27" fmla="*/ 2147483647 h 1862"/>
              <a:gd name="T28" fmla="*/ 0 w 1690"/>
              <a:gd name="T29" fmla="*/ 2147483647 h 1862"/>
              <a:gd name="T30" fmla="*/ 2147483647 w 1690"/>
              <a:gd name="T31" fmla="*/ 2147483647 h 1862"/>
              <a:gd name="T32" fmla="*/ 2147483647 w 1690"/>
              <a:gd name="T33" fmla="*/ 2147483647 h 1862"/>
              <a:gd name="T34" fmla="*/ 2147483647 w 1690"/>
              <a:gd name="T35" fmla="*/ 2147483647 h 1862"/>
              <a:gd name="T36" fmla="*/ 2147483647 w 1690"/>
              <a:gd name="T37" fmla="*/ 2147483647 h 1862"/>
              <a:gd name="T38" fmla="*/ 2147483647 w 1690"/>
              <a:gd name="T39" fmla="*/ 2147483647 h 1862"/>
              <a:gd name="T40" fmla="*/ 2147483647 w 1690"/>
              <a:gd name="T41" fmla="*/ 2147483647 h 1862"/>
              <a:gd name="T42" fmla="*/ 2147483647 w 1690"/>
              <a:gd name="T43" fmla="*/ 2147483647 h 1862"/>
              <a:gd name="T44" fmla="*/ 2147483647 w 1690"/>
              <a:gd name="T45" fmla="*/ 2147483647 h 1862"/>
              <a:gd name="T46" fmla="*/ 2147483647 w 1690"/>
              <a:gd name="T47" fmla="*/ 2147483647 h 1862"/>
              <a:gd name="T48" fmla="*/ 2147483647 w 1690"/>
              <a:gd name="T49" fmla="*/ 2147483647 h 1862"/>
              <a:gd name="T50" fmla="*/ 2147483647 w 1690"/>
              <a:gd name="T51" fmla="*/ 2147483647 h 1862"/>
              <a:gd name="T52" fmla="*/ 2147483647 w 1690"/>
              <a:gd name="T53" fmla="*/ 2147483647 h 1862"/>
              <a:gd name="T54" fmla="*/ 2147483647 w 1690"/>
              <a:gd name="T55" fmla="*/ 2147483647 h 1862"/>
              <a:gd name="T56" fmla="*/ 2147483647 w 1690"/>
              <a:gd name="T57" fmla="*/ 2147483647 h 1862"/>
              <a:gd name="T58" fmla="*/ 2147483647 w 1690"/>
              <a:gd name="T59" fmla="*/ 2147483647 h 1862"/>
              <a:gd name="T60" fmla="*/ 2147483647 w 1690"/>
              <a:gd name="T61" fmla="*/ 2147483647 h 1862"/>
              <a:gd name="T62" fmla="*/ 2147483647 w 1690"/>
              <a:gd name="T63" fmla="*/ 2147483647 h 1862"/>
              <a:gd name="T64" fmla="*/ 2147483647 w 1690"/>
              <a:gd name="T65" fmla="*/ 2147483647 h 1862"/>
              <a:gd name="T66" fmla="*/ 2147483647 w 1690"/>
              <a:gd name="T67" fmla="*/ 2147483647 h 1862"/>
              <a:gd name="T68" fmla="*/ 2147483647 w 1690"/>
              <a:gd name="T69" fmla="*/ 2147483647 h 1862"/>
              <a:gd name="T70" fmla="*/ 2147483647 w 1690"/>
              <a:gd name="T71" fmla="*/ 2147483647 h 1862"/>
              <a:gd name="T72" fmla="*/ 2147483647 w 1690"/>
              <a:gd name="T73" fmla="*/ 2147483647 h 1862"/>
              <a:gd name="T74" fmla="*/ 2147483647 w 1690"/>
              <a:gd name="T75" fmla="*/ 2147483647 h 1862"/>
              <a:gd name="T76" fmla="*/ 2147483647 w 1690"/>
              <a:gd name="T77" fmla="*/ 2147483647 h 1862"/>
              <a:gd name="T78" fmla="*/ 2147483647 w 1690"/>
              <a:gd name="T79" fmla="*/ 2147483647 h 1862"/>
              <a:gd name="T80" fmla="*/ 2147483647 w 1690"/>
              <a:gd name="T81" fmla="*/ 2147483647 h 1862"/>
              <a:gd name="T82" fmla="*/ 2147483647 w 1690"/>
              <a:gd name="T83" fmla="*/ 2147483647 h 1862"/>
              <a:gd name="T84" fmla="*/ 2147483647 w 1690"/>
              <a:gd name="T85" fmla="*/ 2147483647 h 1862"/>
              <a:gd name="T86" fmla="*/ 2147483647 w 1690"/>
              <a:gd name="T87" fmla="*/ 2147483647 h 1862"/>
              <a:gd name="T88" fmla="*/ 2147483647 w 1690"/>
              <a:gd name="T89" fmla="*/ 2147483647 h 1862"/>
              <a:gd name="T90" fmla="*/ 2147483647 w 1690"/>
              <a:gd name="T91" fmla="*/ 2147483647 h 1862"/>
              <a:gd name="T92" fmla="*/ 2147483647 w 1690"/>
              <a:gd name="T93" fmla="*/ 2147483647 h 1862"/>
              <a:gd name="T94" fmla="*/ 2147483647 w 1690"/>
              <a:gd name="T95" fmla="*/ 2147483647 h 1862"/>
              <a:gd name="T96" fmla="*/ 2147483647 w 1690"/>
              <a:gd name="T97" fmla="*/ 2147483647 h 1862"/>
              <a:gd name="T98" fmla="*/ 2147483647 w 1690"/>
              <a:gd name="T99" fmla="*/ 2147483647 h 1862"/>
              <a:gd name="T100" fmla="*/ 2147483647 w 1690"/>
              <a:gd name="T101" fmla="*/ 2147483647 h 1862"/>
              <a:gd name="T102" fmla="*/ 2147483647 w 1690"/>
              <a:gd name="T103" fmla="*/ 2147483647 h 1862"/>
              <a:gd name="T104" fmla="*/ 2147483647 w 1690"/>
              <a:gd name="T105" fmla="*/ 2147483647 h 1862"/>
              <a:gd name="T106" fmla="*/ 2147483647 w 1690"/>
              <a:gd name="T107" fmla="*/ 2147483647 h 1862"/>
              <a:gd name="T108" fmla="*/ 2147483647 w 1690"/>
              <a:gd name="T109" fmla="*/ 2147483647 h 1862"/>
              <a:gd name="T110" fmla="*/ 2147483647 w 1690"/>
              <a:gd name="T111" fmla="*/ 2147483647 h 1862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0" t="0" r="r" b="b"/>
            <a:pathLst>
              <a:path w="1690" h="1862">
                <a:moveTo>
                  <a:pt x="982" y="242"/>
                </a:moveTo>
                <a:lnTo>
                  <a:pt x="982" y="242"/>
                </a:lnTo>
                <a:lnTo>
                  <a:pt x="960" y="236"/>
                </a:lnTo>
                <a:lnTo>
                  <a:pt x="936" y="224"/>
                </a:lnTo>
                <a:lnTo>
                  <a:pt x="926" y="218"/>
                </a:lnTo>
                <a:lnTo>
                  <a:pt x="918" y="212"/>
                </a:lnTo>
                <a:lnTo>
                  <a:pt x="912" y="202"/>
                </a:lnTo>
                <a:lnTo>
                  <a:pt x="910" y="194"/>
                </a:lnTo>
                <a:lnTo>
                  <a:pt x="912" y="182"/>
                </a:lnTo>
                <a:lnTo>
                  <a:pt x="914" y="172"/>
                </a:lnTo>
                <a:lnTo>
                  <a:pt x="918" y="164"/>
                </a:lnTo>
                <a:lnTo>
                  <a:pt x="922" y="158"/>
                </a:lnTo>
                <a:lnTo>
                  <a:pt x="936" y="146"/>
                </a:lnTo>
                <a:lnTo>
                  <a:pt x="950" y="138"/>
                </a:lnTo>
                <a:lnTo>
                  <a:pt x="964" y="130"/>
                </a:lnTo>
                <a:lnTo>
                  <a:pt x="978" y="120"/>
                </a:lnTo>
                <a:lnTo>
                  <a:pt x="982" y="112"/>
                </a:lnTo>
                <a:lnTo>
                  <a:pt x="986" y="104"/>
                </a:lnTo>
                <a:lnTo>
                  <a:pt x="990" y="96"/>
                </a:lnTo>
                <a:lnTo>
                  <a:pt x="990" y="84"/>
                </a:lnTo>
                <a:lnTo>
                  <a:pt x="990" y="72"/>
                </a:lnTo>
                <a:lnTo>
                  <a:pt x="986" y="62"/>
                </a:lnTo>
                <a:lnTo>
                  <a:pt x="982" y="54"/>
                </a:lnTo>
                <a:lnTo>
                  <a:pt x="974" y="44"/>
                </a:lnTo>
                <a:lnTo>
                  <a:pt x="966" y="36"/>
                </a:lnTo>
                <a:lnTo>
                  <a:pt x="958" y="30"/>
                </a:lnTo>
                <a:lnTo>
                  <a:pt x="936" y="18"/>
                </a:lnTo>
                <a:lnTo>
                  <a:pt x="912" y="10"/>
                </a:lnTo>
                <a:lnTo>
                  <a:pt x="888" y="4"/>
                </a:lnTo>
                <a:lnTo>
                  <a:pt x="866" y="0"/>
                </a:lnTo>
                <a:lnTo>
                  <a:pt x="846" y="0"/>
                </a:lnTo>
                <a:lnTo>
                  <a:pt x="828" y="0"/>
                </a:lnTo>
                <a:lnTo>
                  <a:pt x="804" y="4"/>
                </a:lnTo>
                <a:lnTo>
                  <a:pt x="780" y="10"/>
                </a:lnTo>
                <a:lnTo>
                  <a:pt x="756" y="18"/>
                </a:lnTo>
                <a:lnTo>
                  <a:pt x="736" y="30"/>
                </a:lnTo>
                <a:lnTo>
                  <a:pt x="726" y="36"/>
                </a:lnTo>
                <a:lnTo>
                  <a:pt x="718" y="44"/>
                </a:lnTo>
                <a:lnTo>
                  <a:pt x="712" y="54"/>
                </a:lnTo>
                <a:lnTo>
                  <a:pt x="706" y="62"/>
                </a:lnTo>
                <a:lnTo>
                  <a:pt x="704" y="72"/>
                </a:lnTo>
                <a:lnTo>
                  <a:pt x="702" y="84"/>
                </a:lnTo>
                <a:lnTo>
                  <a:pt x="704" y="96"/>
                </a:lnTo>
                <a:lnTo>
                  <a:pt x="706" y="104"/>
                </a:lnTo>
                <a:lnTo>
                  <a:pt x="710" y="112"/>
                </a:lnTo>
                <a:lnTo>
                  <a:pt x="716" y="120"/>
                </a:lnTo>
                <a:lnTo>
                  <a:pt x="728" y="130"/>
                </a:lnTo>
                <a:lnTo>
                  <a:pt x="742" y="138"/>
                </a:lnTo>
                <a:lnTo>
                  <a:pt x="758" y="146"/>
                </a:lnTo>
                <a:lnTo>
                  <a:pt x="770" y="158"/>
                </a:lnTo>
                <a:lnTo>
                  <a:pt x="776" y="164"/>
                </a:lnTo>
                <a:lnTo>
                  <a:pt x="778" y="172"/>
                </a:lnTo>
                <a:lnTo>
                  <a:pt x="782" y="182"/>
                </a:lnTo>
                <a:lnTo>
                  <a:pt x="782" y="194"/>
                </a:lnTo>
                <a:lnTo>
                  <a:pt x="780" y="202"/>
                </a:lnTo>
                <a:lnTo>
                  <a:pt x="774" y="212"/>
                </a:lnTo>
                <a:lnTo>
                  <a:pt x="766" y="218"/>
                </a:lnTo>
                <a:lnTo>
                  <a:pt x="756" y="224"/>
                </a:lnTo>
                <a:lnTo>
                  <a:pt x="734" y="236"/>
                </a:lnTo>
                <a:lnTo>
                  <a:pt x="712" y="242"/>
                </a:lnTo>
                <a:lnTo>
                  <a:pt x="446" y="238"/>
                </a:lnTo>
                <a:lnTo>
                  <a:pt x="306" y="484"/>
                </a:lnTo>
                <a:lnTo>
                  <a:pt x="288" y="500"/>
                </a:lnTo>
                <a:lnTo>
                  <a:pt x="268" y="514"/>
                </a:lnTo>
                <a:lnTo>
                  <a:pt x="258" y="518"/>
                </a:lnTo>
                <a:lnTo>
                  <a:pt x="248" y="522"/>
                </a:lnTo>
                <a:lnTo>
                  <a:pt x="238" y="522"/>
                </a:lnTo>
                <a:lnTo>
                  <a:pt x="230" y="520"/>
                </a:lnTo>
                <a:lnTo>
                  <a:pt x="220" y="514"/>
                </a:lnTo>
                <a:lnTo>
                  <a:pt x="212" y="506"/>
                </a:lnTo>
                <a:lnTo>
                  <a:pt x="208" y="498"/>
                </a:lnTo>
                <a:lnTo>
                  <a:pt x="204" y="490"/>
                </a:lnTo>
                <a:lnTo>
                  <a:pt x="200" y="474"/>
                </a:lnTo>
                <a:lnTo>
                  <a:pt x="200" y="458"/>
                </a:lnTo>
                <a:lnTo>
                  <a:pt x="200" y="442"/>
                </a:lnTo>
                <a:lnTo>
                  <a:pt x="198" y="424"/>
                </a:lnTo>
                <a:lnTo>
                  <a:pt x="196" y="416"/>
                </a:lnTo>
                <a:lnTo>
                  <a:pt x="190" y="410"/>
                </a:lnTo>
                <a:lnTo>
                  <a:pt x="184" y="402"/>
                </a:lnTo>
                <a:lnTo>
                  <a:pt x="174" y="396"/>
                </a:lnTo>
                <a:lnTo>
                  <a:pt x="164" y="390"/>
                </a:lnTo>
                <a:lnTo>
                  <a:pt x="154" y="388"/>
                </a:lnTo>
                <a:lnTo>
                  <a:pt x="142" y="388"/>
                </a:lnTo>
                <a:lnTo>
                  <a:pt x="132" y="390"/>
                </a:lnTo>
                <a:lnTo>
                  <a:pt x="122" y="392"/>
                </a:lnTo>
                <a:lnTo>
                  <a:pt x="110" y="398"/>
                </a:lnTo>
                <a:lnTo>
                  <a:pt x="90" y="410"/>
                </a:lnTo>
                <a:lnTo>
                  <a:pt x="70" y="426"/>
                </a:lnTo>
                <a:lnTo>
                  <a:pt x="54" y="444"/>
                </a:lnTo>
                <a:lnTo>
                  <a:pt x="40" y="462"/>
                </a:lnTo>
                <a:lnTo>
                  <a:pt x="30" y="478"/>
                </a:lnTo>
                <a:lnTo>
                  <a:pt x="20" y="496"/>
                </a:lnTo>
                <a:lnTo>
                  <a:pt x="12" y="516"/>
                </a:lnTo>
                <a:lnTo>
                  <a:pt x="4" y="540"/>
                </a:lnTo>
                <a:lnTo>
                  <a:pt x="0" y="566"/>
                </a:lnTo>
                <a:lnTo>
                  <a:pt x="0" y="590"/>
                </a:lnTo>
                <a:lnTo>
                  <a:pt x="2" y="602"/>
                </a:lnTo>
                <a:lnTo>
                  <a:pt x="4" y="612"/>
                </a:lnTo>
                <a:lnTo>
                  <a:pt x="8" y="622"/>
                </a:lnTo>
                <a:lnTo>
                  <a:pt x="14" y="630"/>
                </a:lnTo>
                <a:lnTo>
                  <a:pt x="20" y="638"/>
                </a:lnTo>
                <a:lnTo>
                  <a:pt x="30" y="644"/>
                </a:lnTo>
                <a:lnTo>
                  <a:pt x="40" y="650"/>
                </a:lnTo>
                <a:lnTo>
                  <a:pt x="50" y="652"/>
                </a:lnTo>
                <a:lnTo>
                  <a:pt x="58" y="652"/>
                </a:lnTo>
                <a:lnTo>
                  <a:pt x="68" y="652"/>
                </a:lnTo>
                <a:lnTo>
                  <a:pt x="82" y="646"/>
                </a:lnTo>
                <a:lnTo>
                  <a:pt x="98" y="638"/>
                </a:lnTo>
                <a:lnTo>
                  <a:pt x="112" y="628"/>
                </a:lnTo>
                <a:lnTo>
                  <a:pt x="128" y="624"/>
                </a:lnTo>
                <a:lnTo>
                  <a:pt x="136" y="622"/>
                </a:lnTo>
                <a:lnTo>
                  <a:pt x="144" y="622"/>
                </a:lnTo>
                <a:lnTo>
                  <a:pt x="154" y="626"/>
                </a:lnTo>
                <a:lnTo>
                  <a:pt x="166" y="630"/>
                </a:lnTo>
                <a:lnTo>
                  <a:pt x="172" y="636"/>
                </a:lnTo>
                <a:lnTo>
                  <a:pt x="176" y="646"/>
                </a:lnTo>
                <a:lnTo>
                  <a:pt x="178" y="656"/>
                </a:lnTo>
                <a:lnTo>
                  <a:pt x="180" y="668"/>
                </a:lnTo>
                <a:lnTo>
                  <a:pt x="176" y="692"/>
                </a:lnTo>
                <a:lnTo>
                  <a:pt x="172" y="714"/>
                </a:lnTo>
                <a:lnTo>
                  <a:pt x="48" y="928"/>
                </a:lnTo>
                <a:lnTo>
                  <a:pt x="178" y="1152"/>
                </a:lnTo>
                <a:lnTo>
                  <a:pt x="184" y="1174"/>
                </a:lnTo>
                <a:lnTo>
                  <a:pt x="186" y="1200"/>
                </a:lnTo>
                <a:lnTo>
                  <a:pt x="186" y="1212"/>
                </a:lnTo>
                <a:lnTo>
                  <a:pt x="184" y="1222"/>
                </a:lnTo>
                <a:lnTo>
                  <a:pt x="178" y="1230"/>
                </a:lnTo>
                <a:lnTo>
                  <a:pt x="172" y="1236"/>
                </a:lnTo>
                <a:lnTo>
                  <a:pt x="162" y="1242"/>
                </a:lnTo>
                <a:lnTo>
                  <a:pt x="152" y="1244"/>
                </a:lnTo>
                <a:lnTo>
                  <a:pt x="142" y="1246"/>
                </a:lnTo>
                <a:lnTo>
                  <a:pt x="134" y="1244"/>
                </a:lnTo>
                <a:lnTo>
                  <a:pt x="118" y="1238"/>
                </a:lnTo>
                <a:lnTo>
                  <a:pt x="104" y="1230"/>
                </a:lnTo>
                <a:lnTo>
                  <a:pt x="90" y="1222"/>
                </a:lnTo>
                <a:lnTo>
                  <a:pt x="74" y="1216"/>
                </a:lnTo>
                <a:lnTo>
                  <a:pt x="66" y="1214"/>
                </a:lnTo>
                <a:lnTo>
                  <a:pt x="56" y="1216"/>
                </a:lnTo>
                <a:lnTo>
                  <a:pt x="48" y="1218"/>
                </a:lnTo>
                <a:lnTo>
                  <a:pt x="36" y="1222"/>
                </a:lnTo>
                <a:lnTo>
                  <a:pt x="28" y="1228"/>
                </a:lnTo>
                <a:lnTo>
                  <a:pt x="20" y="1236"/>
                </a:lnTo>
                <a:lnTo>
                  <a:pt x="14" y="1246"/>
                </a:lnTo>
                <a:lnTo>
                  <a:pt x="10" y="1256"/>
                </a:lnTo>
                <a:lnTo>
                  <a:pt x="8" y="1266"/>
                </a:lnTo>
                <a:lnTo>
                  <a:pt x="6" y="1278"/>
                </a:lnTo>
                <a:lnTo>
                  <a:pt x="6" y="1302"/>
                </a:lnTo>
                <a:lnTo>
                  <a:pt x="12" y="1328"/>
                </a:lnTo>
                <a:lnTo>
                  <a:pt x="18" y="1350"/>
                </a:lnTo>
                <a:lnTo>
                  <a:pt x="26" y="1372"/>
                </a:lnTo>
                <a:lnTo>
                  <a:pt x="36" y="1390"/>
                </a:lnTo>
                <a:lnTo>
                  <a:pt x="46" y="1406"/>
                </a:lnTo>
                <a:lnTo>
                  <a:pt x="60" y="1424"/>
                </a:lnTo>
                <a:lnTo>
                  <a:pt x="78" y="1442"/>
                </a:lnTo>
                <a:lnTo>
                  <a:pt x="96" y="1458"/>
                </a:lnTo>
                <a:lnTo>
                  <a:pt x="118" y="1470"/>
                </a:lnTo>
                <a:lnTo>
                  <a:pt x="128" y="1474"/>
                </a:lnTo>
                <a:lnTo>
                  <a:pt x="138" y="1478"/>
                </a:lnTo>
                <a:lnTo>
                  <a:pt x="150" y="1480"/>
                </a:lnTo>
                <a:lnTo>
                  <a:pt x="160" y="1480"/>
                </a:lnTo>
                <a:lnTo>
                  <a:pt x="170" y="1476"/>
                </a:lnTo>
                <a:lnTo>
                  <a:pt x="180" y="1472"/>
                </a:lnTo>
                <a:lnTo>
                  <a:pt x="190" y="1466"/>
                </a:lnTo>
                <a:lnTo>
                  <a:pt x="196" y="1458"/>
                </a:lnTo>
                <a:lnTo>
                  <a:pt x="202" y="1450"/>
                </a:lnTo>
                <a:lnTo>
                  <a:pt x="204" y="1442"/>
                </a:lnTo>
                <a:lnTo>
                  <a:pt x="208" y="1426"/>
                </a:lnTo>
                <a:lnTo>
                  <a:pt x="208" y="1410"/>
                </a:lnTo>
                <a:lnTo>
                  <a:pt x="208" y="1392"/>
                </a:lnTo>
                <a:lnTo>
                  <a:pt x="210" y="1376"/>
                </a:lnTo>
                <a:lnTo>
                  <a:pt x="214" y="1368"/>
                </a:lnTo>
                <a:lnTo>
                  <a:pt x="218" y="1362"/>
                </a:lnTo>
                <a:lnTo>
                  <a:pt x="226" y="1354"/>
                </a:lnTo>
                <a:lnTo>
                  <a:pt x="236" y="1348"/>
                </a:lnTo>
                <a:lnTo>
                  <a:pt x="244" y="1344"/>
                </a:lnTo>
                <a:lnTo>
                  <a:pt x="254" y="1346"/>
                </a:lnTo>
                <a:lnTo>
                  <a:pt x="264" y="1348"/>
                </a:lnTo>
                <a:lnTo>
                  <a:pt x="276" y="1354"/>
                </a:lnTo>
                <a:lnTo>
                  <a:pt x="296" y="1368"/>
                </a:lnTo>
                <a:lnTo>
                  <a:pt x="312" y="1384"/>
                </a:lnTo>
                <a:lnTo>
                  <a:pt x="448" y="1620"/>
                </a:lnTo>
                <a:lnTo>
                  <a:pt x="712" y="1620"/>
                </a:lnTo>
                <a:lnTo>
                  <a:pt x="734" y="1628"/>
                </a:lnTo>
                <a:lnTo>
                  <a:pt x="756" y="1638"/>
                </a:lnTo>
                <a:lnTo>
                  <a:pt x="766" y="1644"/>
                </a:lnTo>
                <a:lnTo>
                  <a:pt x="774" y="1652"/>
                </a:lnTo>
                <a:lnTo>
                  <a:pt x="780" y="1660"/>
                </a:lnTo>
                <a:lnTo>
                  <a:pt x="782" y="1668"/>
                </a:lnTo>
                <a:lnTo>
                  <a:pt x="782" y="1680"/>
                </a:lnTo>
                <a:lnTo>
                  <a:pt x="778" y="1690"/>
                </a:lnTo>
                <a:lnTo>
                  <a:pt x="776" y="1698"/>
                </a:lnTo>
                <a:lnTo>
                  <a:pt x="770" y="1704"/>
                </a:lnTo>
                <a:lnTo>
                  <a:pt x="758" y="1716"/>
                </a:lnTo>
                <a:lnTo>
                  <a:pt x="742" y="1724"/>
                </a:lnTo>
                <a:lnTo>
                  <a:pt x="728" y="1732"/>
                </a:lnTo>
                <a:lnTo>
                  <a:pt x="716" y="1742"/>
                </a:lnTo>
                <a:lnTo>
                  <a:pt x="710" y="1750"/>
                </a:lnTo>
                <a:lnTo>
                  <a:pt x="706" y="1758"/>
                </a:lnTo>
                <a:lnTo>
                  <a:pt x="704" y="1766"/>
                </a:lnTo>
                <a:lnTo>
                  <a:pt x="702" y="1778"/>
                </a:lnTo>
                <a:lnTo>
                  <a:pt x="704" y="1790"/>
                </a:lnTo>
                <a:lnTo>
                  <a:pt x="706" y="1800"/>
                </a:lnTo>
                <a:lnTo>
                  <a:pt x="712" y="1810"/>
                </a:lnTo>
                <a:lnTo>
                  <a:pt x="718" y="1818"/>
                </a:lnTo>
                <a:lnTo>
                  <a:pt x="726" y="1826"/>
                </a:lnTo>
                <a:lnTo>
                  <a:pt x="736" y="1832"/>
                </a:lnTo>
                <a:lnTo>
                  <a:pt x="756" y="1844"/>
                </a:lnTo>
                <a:lnTo>
                  <a:pt x="780" y="1852"/>
                </a:lnTo>
                <a:lnTo>
                  <a:pt x="804" y="1858"/>
                </a:lnTo>
                <a:lnTo>
                  <a:pt x="828" y="1862"/>
                </a:lnTo>
                <a:lnTo>
                  <a:pt x="846" y="1862"/>
                </a:lnTo>
                <a:lnTo>
                  <a:pt x="866" y="1862"/>
                </a:lnTo>
                <a:lnTo>
                  <a:pt x="888" y="1858"/>
                </a:lnTo>
                <a:lnTo>
                  <a:pt x="912" y="1852"/>
                </a:lnTo>
                <a:lnTo>
                  <a:pt x="936" y="1844"/>
                </a:lnTo>
                <a:lnTo>
                  <a:pt x="958" y="1832"/>
                </a:lnTo>
                <a:lnTo>
                  <a:pt x="966" y="1826"/>
                </a:lnTo>
                <a:lnTo>
                  <a:pt x="974" y="1818"/>
                </a:lnTo>
                <a:lnTo>
                  <a:pt x="982" y="1810"/>
                </a:lnTo>
                <a:lnTo>
                  <a:pt x="986" y="1800"/>
                </a:lnTo>
                <a:lnTo>
                  <a:pt x="990" y="1790"/>
                </a:lnTo>
                <a:lnTo>
                  <a:pt x="990" y="1778"/>
                </a:lnTo>
                <a:lnTo>
                  <a:pt x="990" y="1766"/>
                </a:lnTo>
                <a:lnTo>
                  <a:pt x="986" y="1758"/>
                </a:lnTo>
                <a:lnTo>
                  <a:pt x="982" y="1750"/>
                </a:lnTo>
                <a:lnTo>
                  <a:pt x="978" y="1742"/>
                </a:lnTo>
                <a:lnTo>
                  <a:pt x="964" y="1732"/>
                </a:lnTo>
                <a:lnTo>
                  <a:pt x="950" y="1724"/>
                </a:lnTo>
                <a:lnTo>
                  <a:pt x="936" y="1716"/>
                </a:lnTo>
                <a:lnTo>
                  <a:pt x="922" y="1704"/>
                </a:lnTo>
                <a:lnTo>
                  <a:pt x="918" y="1698"/>
                </a:lnTo>
                <a:lnTo>
                  <a:pt x="914" y="1690"/>
                </a:lnTo>
                <a:lnTo>
                  <a:pt x="912" y="1680"/>
                </a:lnTo>
                <a:lnTo>
                  <a:pt x="910" y="1668"/>
                </a:lnTo>
                <a:lnTo>
                  <a:pt x="912" y="1660"/>
                </a:lnTo>
                <a:lnTo>
                  <a:pt x="918" y="1652"/>
                </a:lnTo>
                <a:lnTo>
                  <a:pt x="926" y="1644"/>
                </a:lnTo>
                <a:lnTo>
                  <a:pt x="936" y="1638"/>
                </a:lnTo>
                <a:lnTo>
                  <a:pt x="960" y="1628"/>
                </a:lnTo>
                <a:lnTo>
                  <a:pt x="982" y="1620"/>
                </a:lnTo>
                <a:lnTo>
                  <a:pt x="1248" y="1620"/>
                </a:lnTo>
                <a:lnTo>
                  <a:pt x="1386" y="1380"/>
                </a:lnTo>
                <a:lnTo>
                  <a:pt x="1402" y="1366"/>
                </a:lnTo>
                <a:lnTo>
                  <a:pt x="1420" y="1354"/>
                </a:lnTo>
                <a:lnTo>
                  <a:pt x="1430" y="1350"/>
                </a:lnTo>
                <a:lnTo>
                  <a:pt x="1440" y="1348"/>
                </a:lnTo>
                <a:lnTo>
                  <a:pt x="1448" y="1348"/>
                </a:lnTo>
                <a:lnTo>
                  <a:pt x="1456" y="1350"/>
                </a:lnTo>
                <a:lnTo>
                  <a:pt x="1464" y="1356"/>
                </a:lnTo>
                <a:lnTo>
                  <a:pt x="1472" y="1364"/>
                </a:lnTo>
                <a:lnTo>
                  <a:pt x="1478" y="1372"/>
                </a:lnTo>
                <a:lnTo>
                  <a:pt x="1480" y="1380"/>
                </a:lnTo>
                <a:lnTo>
                  <a:pt x="1484" y="1396"/>
                </a:lnTo>
                <a:lnTo>
                  <a:pt x="1484" y="1412"/>
                </a:lnTo>
                <a:lnTo>
                  <a:pt x="1484" y="1430"/>
                </a:lnTo>
                <a:lnTo>
                  <a:pt x="1486" y="1446"/>
                </a:lnTo>
                <a:lnTo>
                  <a:pt x="1490" y="1454"/>
                </a:lnTo>
                <a:lnTo>
                  <a:pt x="1494" y="1460"/>
                </a:lnTo>
                <a:lnTo>
                  <a:pt x="1502" y="1468"/>
                </a:lnTo>
                <a:lnTo>
                  <a:pt x="1510" y="1474"/>
                </a:lnTo>
                <a:lnTo>
                  <a:pt x="1520" y="1480"/>
                </a:lnTo>
                <a:lnTo>
                  <a:pt x="1530" y="1482"/>
                </a:lnTo>
                <a:lnTo>
                  <a:pt x="1542" y="1482"/>
                </a:lnTo>
                <a:lnTo>
                  <a:pt x="1552" y="1480"/>
                </a:lnTo>
                <a:lnTo>
                  <a:pt x="1564" y="1478"/>
                </a:lnTo>
                <a:lnTo>
                  <a:pt x="1574" y="1474"/>
                </a:lnTo>
                <a:lnTo>
                  <a:pt x="1594" y="1460"/>
                </a:lnTo>
                <a:lnTo>
                  <a:pt x="1614" y="1444"/>
                </a:lnTo>
                <a:lnTo>
                  <a:pt x="1630" y="1426"/>
                </a:lnTo>
                <a:lnTo>
                  <a:pt x="1644" y="1408"/>
                </a:lnTo>
                <a:lnTo>
                  <a:pt x="1656" y="1392"/>
                </a:lnTo>
                <a:lnTo>
                  <a:pt x="1664" y="1374"/>
                </a:lnTo>
                <a:lnTo>
                  <a:pt x="1672" y="1354"/>
                </a:lnTo>
                <a:lnTo>
                  <a:pt x="1680" y="1330"/>
                </a:lnTo>
                <a:lnTo>
                  <a:pt x="1684" y="1306"/>
                </a:lnTo>
                <a:lnTo>
                  <a:pt x="1684" y="1280"/>
                </a:lnTo>
                <a:lnTo>
                  <a:pt x="1684" y="1270"/>
                </a:lnTo>
                <a:lnTo>
                  <a:pt x="1680" y="1258"/>
                </a:lnTo>
                <a:lnTo>
                  <a:pt x="1676" y="1248"/>
                </a:lnTo>
                <a:lnTo>
                  <a:pt x="1670" y="1240"/>
                </a:lnTo>
                <a:lnTo>
                  <a:pt x="1664" y="1232"/>
                </a:lnTo>
                <a:lnTo>
                  <a:pt x="1654" y="1226"/>
                </a:lnTo>
                <a:lnTo>
                  <a:pt x="1644" y="1220"/>
                </a:lnTo>
                <a:lnTo>
                  <a:pt x="1634" y="1218"/>
                </a:lnTo>
                <a:lnTo>
                  <a:pt x="1626" y="1218"/>
                </a:lnTo>
                <a:lnTo>
                  <a:pt x="1618" y="1218"/>
                </a:lnTo>
                <a:lnTo>
                  <a:pt x="1602" y="1224"/>
                </a:lnTo>
                <a:lnTo>
                  <a:pt x="1588" y="1234"/>
                </a:lnTo>
                <a:lnTo>
                  <a:pt x="1572" y="1242"/>
                </a:lnTo>
                <a:lnTo>
                  <a:pt x="1558" y="1248"/>
                </a:lnTo>
                <a:lnTo>
                  <a:pt x="1548" y="1248"/>
                </a:lnTo>
                <a:lnTo>
                  <a:pt x="1540" y="1248"/>
                </a:lnTo>
                <a:lnTo>
                  <a:pt x="1530" y="1244"/>
                </a:lnTo>
                <a:lnTo>
                  <a:pt x="1520" y="1240"/>
                </a:lnTo>
                <a:lnTo>
                  <a:pt x="1514" y="1234"/>
                </a:lnTo>
                <a:lnTo>
                  <a:pt x="1508" y="1226"/>
                </a:lnTo>
                <a:lnTo>
                  <a:pt x="1506" y="1218"/>
                </a:lnTo>
                <a:lnTo>
                  <a:pt x="1506" y="1208"/>
                </a:lnTo>
                <a:lnTo>
                  <a:pt x="1506" y="1186"/>
                </a:lnTo>
                <a:lnTo>
                  <a:pt x="1510" y="1164"/>
                </a:lnTo>
                <a:lnTo>
                  <a:pt x="1648" y="928"/>
                </a:lnTo>
                <a:lnTo>
                  <a:pt x="1516" y="700"/>
                </a:lnTo>
                <a:lnTo>
                  <a:pt x="1512" y="678"/>
                </a:lnTo>
                <a:lnTo>
                  <a:pt x="1510" y="656"/>
                </a:lnTo>
                <a:lnTo>
                  <a:pt x="1510" y="644"/>
                </a:lnTo>
                <a:lnTo>
                  <a:pt x="1512" y="634"/>
                </a:lnTo>
                <a:lnTo>
                  <a:pt x="1518" y="626"/>
                </a:lnTo>
                <a:lnTo>
                  <a:pt x="1524" y="620"/>
                </a:lnTo>
                <a:lnTo>
                  <a:pt x="1534" y="616"/>
                </a:lnTo>
                <a:lnTo>
                  <a:pt x="1544" y="612"/>
                </a:lnTo>
                <a:lnTo>
                  <a:pt x="1552" y="612"/>
                </a:lnTo>
                <a:lnTo>
                  <a:pt x="1562" y="612"/>
                </a:lnTo>
                <a:lnTo>
                  <a:pt x="1576" y="618"/>
                </a:lnTo>
                <a:lnTo>
                  <a:pt x="1592" y="626"/>
                </a:lnTo>
                <a:lnTo>
                  <a:pt x="1606" y="636"/>
                </a:lnTo>
                <a:lnTo>
                  <a:pt x="1622" y="642"/>
                </a:lnTo>
                <a:lnTo>
                  <a:pt x="1630" y="642"/>
                </a:lnTo>
                <a:lnTo>
                  <a:pt x="1638" y="642"/>
                </a:lnTo>
                <a:lnTo>
                  <a:pt x="1648" y="640"/>
                </a:lnTo>
                <a:lnTo>
                  <a:pt x="1658" y="634"/>
                </a:lnTo>
                <a:lnTo>
                  <a:pt x="1668" y="628"/>
                </a:lnTo>
                <a:lnTo>
                  <a:pt x="1676" y="620"/>
                </a:lnTo>
                <a:lnTo>
                  <a:pt x="1682" y="612"/>
                </a:lnTo>
                <a:lnTo>
                  <a:pt x="1686" y="602"/>
                </a:lnTo>
                <a:lnTo>
                  <a:pt x="1688" y="590"/>
                </a:lnTo>
                <a:lnTo>
                  <a:pt x="1690" y="580"/>
                </a:lnTo>
                <a:lnTo>
                  <a:pt x="1688" y="554"/>
                </a:lnTo>
                <a:lnTo>
                  <a:pt x="1684" y="530"/>
                </a:lnTo>
                <a:lnTo>
                  <a:pt x="1678" y="506"/>
                </a:lnTo>
                <a:lnTo>
                  <a:pt x="1668" y="486"/>
                </a:lnTo>
                <a:lnTo>
                  <a:pt x="1660" y="468"/>
                </a:lnTo>
                <a:lnTo>
                  <a:pt x="1650" y="452"/>
                </a:lnTo>
                <a:lnTo>
                  <a:pt x="1636" y="434"/>
                </a:lnTo>
                <a:lnTo>
                  <a:pt x="1618" y="416"/>
                </a:lnTo>
                <a:lnTo>
                  <a:pt x="1598" y="400"/>
                </a:lnTo>
                <a:lnTo>
                  <a:pt x="1578" y="386"/>
                </a:lnTo>
                <a:lnTo>
                  <a:pt x="1568" y="382"/>
                </a:lnTo>
                <a:lnTo>
                  <a:pt x="1556" y="378"/>
                </a:lnTo>
                <a:lnTo>
                  <a:pt x="1546" y="378"/>
                </a:lnTo>
                <a:lnTo>
                  <a:pt x="1536" y="378"/>
                </a:lnTo>
                <a:lnTo>
                  <a:pt x="1524" y="380"/>
                </a:lnTo>
                <a:lnTo>
                  <a:pt x="1514" y="386"/>
                </a:lnTo>
                <a:lnTo>
                  <a:pt x="1506" y="392"/>
                </a:lnTo>
                <a:lnTo>
                  <a:pt x="1498" y="400"/>
                </a:lnTo>
                <a:lnTo>
                  <a:pt x="1494" y="406"/>
                </a:lnTo>
                <a:lnTo>
                  <a:pt x="1490" y="414"/>
                </a:lnTo>
                <a:lnTo>
                  <a:pt x="1488" y="430"/>
                </a:lnTo>
                <a:lnTo>
                  <a:pt x="1488" y="448"/>
                </a:lnTo>
                <a:lnTo>
                  <a:pt x="1488" y="464"/>
                </a:lnTo>
                <a:lnTo>
                  <a:pt x="1486" y="480"/>
                </a:lnTo>
                <a:lnTo>
                  <a:pt x="1482" y="488"/>
                </a:lnTo>
                <a:lnTo>
                  <a:pt x="1476" y="496"/>
                </a:lnTo>
                <a:lnTo>
                  <a:pt x="1470" y="502"/>
                </a:lnTo>
                <a:lnTo>
                  <a:pt x="1460" y="510"/>
                </a:lnTo>
                <a:lnTo>
                  <a:pt x="1452" y="512"/>
                </a:lnTo>
                <a:lnTo>
                  <a:pt x="1442" y="512"/>
                </a:lnTo>
                <a:lnTo>
                  <a:pt x="1432" y="510"/>
                </a:lnTo>
                <a:lnTo>
                  <a:pt x="1422" y="504"/>
                </a:lnTo>
                <a:lnTo>
                  <a:pt x="1404" y="490"/>
                </a:lnTo>
                <a:lnTo>
                  <a:pt x="1386" y="476"/>
                </a:lnTo>
                <a:lnTo>
                  <a:pt x="1246" y="236"/>
                </a:lnTo>
                <a:lnTo>
                  <a:pt x="982" y="242"/>
                </a:lnTo>
                <a:close/>
              </a:path>
            </a:pathLst>
          </a:custGeom>
          <a:solidFill>
            <a:srgbClr val="66FF99"/>
          </a:solidFill>
          <a:ln w="28575" cap="flat" cmpd="sng">
            <a:solidFill>
              <a:srgbClr val="5F5F5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GB" sz="180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9" name="Text Box 9">
            <a:extLst>
              <a:ext uri="{FF2B5EF4-FFF2-40B4-BE49-F238E27FC236}">
                <a16:creationId xmlns:a16="http://schemas.microsoft.com/office/drawing/2014/main" xmlns="" id="{50CE1B9B-309D-417F-B4AE-A7D4CD599B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1890" y="4100712"/>
            <a:ext cx="143188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5F5F5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latin typeface="Arial" pitchFamily="34" charset="0"/>
              </a:rPr>
              <a:t>Interactions </a:t>
            </a:r>
            <a:br>
              <a:rPr lang="en-GB" sz="1800" dirty="0">
                <a:latin typeface="Arial" pitchFamily="34" charset="0"/>
              </a:rPr>
            </a:br>
            <a:r>
              <a:rPr lang="en-GB" sz="1800" dirty="0">
                <a:latin typeface="Arial" pitchFamily="34" charset="0"/>
              </a:rPr>
              <a:t>entre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latin typeface="Arial" pitchFamily="34" charset="0"/>
              </a:rPr>
              <a:t>pairs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latin typeface="Arial" pitchFamily="34" charset="0"/>
              </a:rPr>
              <a:t> 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xmlns="" id="{DF0C2AEE-B2CF-48D8-9D7A-08298DCE8D9B}"/>
              </a:ext>
            </a:extLst>
          </p:cNvPr>
          <p:cNvSpPr txBox="1"/>
          <p:nvPr/>
        </p:nvSpPr>
        <p:spPr>
          <a:xfrm>
            <a:off x="4500592" y="6479458"/>
            <a:ext cx="4373218" cy="314465"/>
          </a:xfrm>
          <a:prstGeom prst="rect">
            <a:avLst/>
          </a:prstGeom>
          <a:solidFill>
            <a:schemeClr val="bg1"/>
          </a:solidFill>
        </p:spPr>
        <p:txBody>
          <a:bodyPr lIns="164217" tIns="82109" rIns="164217" bIns="82109">
            <a:prstTxWarp prst="textDeflateTop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400" dirty="0">
                <a:solidFill>
                  <a:srgbClr val="2D2D8A"/>
                </a:solidFill>
                <a:latin typeface="Arial" pitchFamily="34" charset="0"/>
                <a:ea typeface="ヒラギノ角ゴ Pro W3"/>
                <a:cs typeface="Arial" pitchFamily="34" charset="0"/>
              </a:rPr>
              <a:t>Organiser  les interactions</a:t>
            </a:r>
          </a:p>
        </p:txBody>
      </p:sp>
    </p:spTree>
    <p:extLst>
      <p:ext uri="{BB962C8B-B14F-4D97-AF65-F5344CB8AC3E}">
        <p14:creationId xmlns:p14="http://schemas.microsoft.com/office/powerpoint/2010/main" val="2136558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xmlns="" id="{8A24C220-7575-5543-AC3E-999699ABB8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03366"/>
            <a:ext cx="9144000" cy="6858000"/>
          </a:xfrm>
          <a:prstGeom prst="rect">
            <a:avLst/>
          </a:prstGeom>
        </p:spPr>
      </p:pic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xmlns="" id="{1899A044-F0C0-9B47-BC58-74AED0EDE939}"/>
              </a:ext>
            </a:extLst>
          </p:cNvPr>
          <p:cNvSpPr txBox="1">
            <a:spLocks/>
          </p:cNvSpPr>
          <p:nvPr/>
        </p:nvSpPr>
        <p:spPr>
          <a:xfrm>
            <a:off x="349387" y="1073217"/>
            <a:ext cx="8435280" cy="54923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b="1" i="0" kern="1200" cap="all">
                <a:solidFill>
                  <a:schemeClr val="tx1"/>
                </a:solidFill>
                <a:latin typeface="Arial Unicode MS"/>
                <a:ea typeface="+mn-ea"/>
                <a:cs typeface="Arial Unicode M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buFont typeface="Arial"/>
              <a:buNone/>
            </a:pPr>
            <a:r>
              <a:rPr lang="fr-CH" sz="24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DISPOSITIFS D’APPRENTISSAGE COOPERATIF</a:t>
            </a:r>
            <a:endParaRPr lang="fr-FR" sz="2400" cap="none" dirty="0">
              <a:solidFill>
                <a:srgbClr val="0058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fr-FR" sz="240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Organiser les interactions : un travail en petites équipes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E91DD205-87E9-497E-9DBD-64ECBAE26D91}"/>
              </a:ext>
            </a:extLst>
          </p:cNvPr>
          <p:cNvSpPr/>
          <p:nvPr/>
        </p:nvSpPr>
        <p:spPr>
          <a:xfrm>
            <a:off x="7361739" y="5854179"/>
            <a:ext cx="1650008" cy="8111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xmlns="" id="{020AE89C-38BA-459E-88E8-BDCF064A8C44}"/>
              </a:ext>
            </a:extLst>
          </p:cNvPr>
          <p:cNvSpPr txBox="1"/>
          <p:nvPr/>
        </p:nvSpPr>
        <p:spPr>
          <a:xfrm>
            <a:off x="4500592" y="6479458"/>
            <a:ext cx="4373218" cy="314465"/>
          </a:xfrm>
          <a:prstGeom prst="rect">
            <a:avLst/>
          </a:prstGeom>
          <a:solidFill>
            <a:schemeClr val="bg1"/>
          </a:solidFill>
        </p:spPr>
        <p:txBody>
          <a:bodyPr lIns="164217" tIns="82109" rIns="164217" bIns="82109">
            <a:prstTxWarp prst="textDeflateTop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400" dirty="0">
                <a:solidFill>
                  <a:srgbClr val="2D2D8A"/>
                </a:solidFill>
                <a:latin typeface="Arial" pitchFamily="34" charset="0"/>
                <a:ea typeface="ヒラギノ角ゴ Pro W3"/>
                <a:cs typeface="Arial" pitchFamily="34" charset="0"/>
              </a:rPr>
              <a:t>Organiser  les interactions</a:t>
            </a:r>
          </a:p>
        </p:txBody>
      </p:sp>
      <p:sp>
        <p:nvSpPr>
          <p:cNvPr id="13" name="Freeform 6">
            <a:extLst>
              <a:ext uri="{FF2B5EF4-FFF2-40B4-BE49-F238E27FC236}">
                <a16:creationId xmlns:a16="http://schemas.microsoft.com/office/drawing/2014/main" xmlns="" id="{54D77403-EA92-41C4-96EB-FB7EB939CC5A}"/>
              </a:ext>
            </a:extLst>
          </p:cNvPr>
          <p:cNvSpPr>
            <a:spLocks/>
          </p:cNvSpPr>
          <p:nvPr/>
        </p:nvSpPr>
        <p:spPr bwMode="auto">
          <a:xfrm>
            <a:off x="7088306" y="4483219"/>
            <a:ext cx="1590981" cy="1452259"/>
          </a:xfrm>
          <a:custGeom>
            <a:avLst/>
            <a:gdLst>
              <a:gd name="T0" fmla="*/ 2147483647 w 1600"/>
              <a:gd name="T1" fmla="*/ 2147483647 h 1382"/>
              <a:gd name="T2" fmla="*/ 2147483647 w 1600"/>
              <a:gd name="T3" fmla="*/ 2147483647 h 1382"/>
              <a:gd name="T4" fmla="*/ 2147483647 w 1600"/>
              <a:gd name="T5" fmla="*/ 2147483647 h 1382"/>
              <a:gd name="T6" fmla="*/ 2147483647 w 1600"/>
              <a:gd name="T7" fmla="*/ 2147483647 h 1382"/>
              <a:gd name="T8" fmla="*/ 2147483647 w 1600"/>
              <a:gd name="T9" fmla="*/ 2147483647 h 1382"/>
              <a:gd name="T10" fmla="*/ 2147483647 w 1600"/>
              <a:gd name="T11" fmla="*/ 2147483647 h 1382"/>
              <a:gd name="T12" fmla="*/ 2147483647 w 1600"/>
              <a:gd name="T13" fmla="*/ 2147483647 h 1382"/>
              <a:gd name="T14" fmla="*/ 2147483647 w 1600"/>
              <a:gd name="T15" fmla="*/ 2147483647 h 1382"/>
              <a:gd name="T16" fmla="*/ 2147483647 w 1600"/>
              <a:gd name="T17" fmla="*/ 2147483647 h 1382"/>
              <a:gd name="T18" fmla="*/ 2147483647 w 1600"/>
              <a:gd name="T19" fmla="*/ 2147483647 h 1382"/>
              <a:gd name="T20" fmla="*/ 2147483647 w 1600"/>
              <a:gd name="T21" fmla="*/ 2147483647 h 1382"/>
              <a:gd name="T22" fmla="*/ 2147483647 w 1600"/>
              <a:gd name="T23" fmla="*/ 2147483647 h 1382"/>
              <a:gd name="T24" fmla="*/ 2147483647 w 1600"/>
              <a:gd name="T25" fmla="*/ 2147483647 h 1382"/>
              <a:gd name="T26" fmla="*/ 2147483647 w 1600"/>
              <a:gd name="T27" fmla="*/ 2147483647 h 1382"/>
              <a:gd name="T28" fmla="*/ 2147483647 w 1600"/>
              <a:gd name="T29" fmla="*/ 2147483647 h 1382"/>
              <a:gd name="T30" fmla="*/ 2147483647 w 1600"/>
              <a:gd name="T31" fmla="*/ 2147483647 h 1382"/>
              <a:gd name="T32" fmla="*/ 2147483647 w 1600"/>
              <a:gd name="T33" fmla="*/ 2147483647 h 1382"/>
              <a:gd name="T34" fmla="*/ 2147483647 w 1600"/>
              <a:gd name="T35" fmla="*/ 2147483647 h 1382"/>
              <a:gd name="T36" fmla="*/ 2147483647 w 1600"/>
              <a:gd name="T37" fmla="*/ 2147483647 h 1382"/>
              <a:gd name="T38" fmla="*/ 2147483647 w 1600"/>
              <a:gd name="T39" fmla="*/ 2147483647 h 1382"/>
              <a:gd name="T40" fmla="*/ 2147483647 w 1600"/>
              <a:gd name="T41" fmla="*/ 2147483647 h 1382"/>
              <a:gd name="T42" fmla="*/ 2147483647 w 1600"/>
              <a:gd name="T43" fmla="*/ 2147483647 h 1382"/>
              <a:gd name="T44" fmla="*/ 2147483647 w 1600"/>
              <a:gd name="T45" fmla="*/ 2147483647 h 1382"/>
              <a:gd name="T46" fmla="*/ 2147483647 w 1600"/>
              <a:gd name="T47" fmla="*/ 2147483647 h 1382"/>
              <a:gd name="T48" fmla="*/ 2147483647 w 1600"/>
              <a:gd name="T49" fmla="*/ 2147483647 h 1382"/>
              <a:gd name="T50" fmla="*/ 2147483647 w 1600"/>
              <a:gd name="T51" fmla="*/ 2147483647 h 1382"/>
              <a:gd name="T52" fmla="*/ 2147483647 w 1600"/>
              <a:gd name="T53" fmla="*/ 2147483647 h 1382"/>
              <a:gd name="T54" fmla="*/ 2147483647 w 1600"/>
              <a:gd name="T55" fmla="*/ 2147483647 h 1382"/>
              <a:gd name="T56" fmla="*/ 2147483647 w 1600"/>
              <a:gd name="T57" fmla="*/ 2147483647 h 1382"/>
              <a:gd name="T58" fmla="*/ 2147483647 w 1600"/>
              <a:gd name="T59" fmla="*/ 2147483647 h 1382"/>
              <a:gd name="T60" fmla="*/ 2147483647 w 1600"/>
              <a:gd name="T61" fmla="*/ 2147483647 h 1382"/>
              <a:gd name="T62" fmla="*/ 2147483647 w 1600"/>
              <a:gd name="T63" fmla="*/ 2147483647 h 1382"/>
              <a:gd name="T64" fmla="*/ 2147483647 w 1600"/>
              <a:gd name="T65" fmla="*/ 2147483647 h 1382"/>
              <a:gd name="T66" fmla="*/ 2147483647 w 1600"/>
              <a:gd name="T67" fmla="*/ 2147483647 h 1382"/>
              <a:gd name="T68" fmla="*/ 2147483647 w 1600"/>
              <a:gd name="T69" fmla="*/ 2147483647 h 1382"/>
              <a:gd name="T70" fmla="*/ 2147483647 w 1600"/>
              <a:gd name="T71" fmla="*/ 2147483647 h 1382"/>
              <a:gd name="T72" fmla="*/ 2147483647 w 1600"/>
              <a:gd name="T73" fmla="*/ 2147483647 h 1382"/>
              <a:gd name="T74" fmla="*/ 2147483647 w 1600"/>
              <a:gd name="T75" fmla="*/ 2147483647 h 1382"/>
              <a:gd name="T76" fmla="*/ 2147483647 w 1600"/>
              <a:gd name="T77" fmla="*/ 2147483647 h 1382"/>
              <a:gd name="T78" fmla="*/ 2147483647 w 1600"/>
              <a:gd name="T79" fmla="*/ 2147483647 h 1382"/>
              <a:gd name="T80" fmla="*/ 2147483647 w 1600"/>
              <a:gd name="T81" fmla="*/ 2147483647 h 1382"/>
              <a:gd name="T82" fmla="*/ 2147483647 w 1600"/>
              <a:gd name="T83" fmla="*/ 2147483647 h 1382"/>
              <a:gd name="T84" fmla="*/ 2147483647 w 1600"/>
              <a:gd name="T85" fmla="*/ 2147483647 h 1382"/>
              <a:gd name="T86" fmla="*/ 2147483647 w 1600"/>
              <a:gd name="T87" fmla="*/ 2147483647 h 1382"/>
              <a:gd name="T88" fmla="*/ 2147483647 w 1600"/>
              <a:gd name="T89" fmla="*/ 2147483647 h 1382"/>
              <a:gd name="T90" fmla="*/ 2147483647 w 1600"/>
              <a:gd name="T91" fmla="*/ 2147483647 h 1382"/>
              <a:gd name="T92" fmla="*/ 2147483647 w 1600"/>
              <a:gd name="T93" fmla="*/ 2147483647 h 1382"/>
              <a:gd name="T94" fmla="*/ 2147483647 w 1600"/>
              <a:gd name="T95" fmla="*/ 2147483647 h 1382"/>
              <a:gd name="T96" fmla="*/ 2147483647 w 1600"/>
              <a:gd name="T97" fmla="*/ 2147483647 h 1382"/>
              <a:gd name="T98" fmla="*/ 2147483647 w 1600"/>
              <a:gd name="T99" fmla="*/ 2147483647 h 1382"/>
              <a:gd name="T100" fmla="*/ 2147483647 w 1600"/>
              <a:gd name="T101" fmla="*/ 2147483647 h 1382"/>
              <a:gd name="T102" fmla="*/ 2147483647 w 1600"/>
              <a:gd name="T103" fmla="*/ 2147483647 h 1382"/>
              <a:gd name="T104" fmla="*/ 2147483647 w 1600"/>
              <a:gd name="T105" fmla="*/ 2147483647 h 1382"/>
              <a:gd name="T106" fmla="*/ 2147483647 w 1600"/>
              <a:gd name="T107" fmla="*/ 2147483647 h 1382"/>
              <a:gd name="T108" fmla="*/ 2147483647 w 1600"/>
              <a:gd name="T109" fmla="*/ 2147483647 h 1382"/>
              <a:gd name="T110" fmla="*/ 2147483647 w 1600"/>
              <a:gd name="T111" fmla="*/ 2147483647 h 1382"/>
              <a:gd name="T112" fmla="*/ 2147483647 w 1600"/>
              <a:gd name="T113" fmla="*/ 2147483647 h 1382"/>
              <a:gd name="T114" fmla="*/ 2147483647 w 1600"/>
              <a:gd name="T115" fmla="*/ 2147483647 h 1382"/>
              <a:gd name="T116" fmla="*/ 2147483647 w 1600"/>
              <a:gd name="T117" fmla="*/ 2147483647 h 1382"/>
              <a:gd name="T118" fmla="*/ 2147483647 w 1600"/>
              <a:gd name="T119" fmla="*/ 2147483647 h 1382"/>
              <a:gd name="T120" fmla="*/ 2147483647 w 1600"/>
              <a:gd name="T121" fmla="*/ 2147483647 h 1382"/>
              <a:gd name="T122" fmla="*/ 2147483647 w 1600"/>
              <a:gd name="T123" fmla="*/ 2147483647 h 1382"/>
              <a:gd name="T124" fmla="*/ 2147483647 w 1600"/>
              <a:gd name="T125" fmla="*/ 2147483647 h 1382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0" t="0" r="r" b="b"/>
            <a:pathLst>
              <a:path w="1600" h="1382">
                <a:moveTo>
                  <a:pt x="1200" y="2"/>
                </a:moveTo>
                <a:lnTo>
                  <a:pt x="912" y="2"/>
                </a:lnTo>
                <a:lnTo>
                  <a:pt x="908" y="4"/>
                </a:lnTo>
                <a:lnTo>
                  <a:pt x="906" y="4"/>
                </a:lnTo>
                <a:lnTo>
                  <a:pt x="894" y="8"/>
                </a:lnTo>
                <a:lnTo>
                  <a:pt x="892" y="10"/>
                </a:lnTo>
                <a:lnTo>
                  <a:pt x="890" y="10"/>
                </a:lnTo>
                <a:lnTo>
                  <a:pt x="886" y="12"/>
                </a:lnTo>
                <a:lnTo>
                  <a:pt x="884" y="14"/>
                </a:lnTo>
                <a:lnTo>
                  <a:pt x="882" y="14"/>
                </a:lnTo>
                <a:lnTo>
                  <a:pt x="880" y="16"/>
                </a:lnTo>
                <a:lnTo>
                  <a:pt x="876" y="18"/>
                </a:lnTo>
                <a:lnTo>
                  <a:pt x="874" y="18"/>
                </a:lnTo>
                <a:lnTo>
                  <a:pt x="870" y="22"/>
                </a:lnTo>
                <a:lnTo>
                  <a:pt x="866" y="26"/>
                </a:lnTo>
                <a:lnTo>
                  <a:pt x="864" y="26"/>
                </a:lnTo>
                <a:lnTo>
                  <a:pt x="862" y="28"/>
                </a:lnTo>
                <a:lnTo>
                  <a:pt x="862" y="30"/>
                </a:lnTo>
                <a:lnTo>
                  <a:pt x="860" y="32"/>
                </a:lnTo>
                <a:lnTo>
                  <a:pt x="858" y="34"/>
                </a:lnTo>
                <a:lnTo>
                  <a:pt x="856" y="36"/>
                </a:lnTo>
                <a:lnTo>
                  <a:pt x="856" y="38"/>
                </a:lnTo>
                <a:lnTo>
                  <a:pt x="856" y="40"/>
                </a:lnTo>
                <a:lnTo>
                  <a:pt x="854" y="42"/>
                </a:lnTo>
                <a:lnTo>
                  <a:pt x="854" y="46"/>
                </a:lnTo>
                <a:lnTo>
                  <a:pt x="854" y="52"/>
                </a:lnTo>
                <a:lnTo>
                  <a:pt x="854" y="54"/>
                </a:lnTo>
                <a:lnTo>
                  <a:pt x="856" y="58"/>
                </a:lnTo>
                <a:lnTo>
                  <a:pt x="856" y="60"/>
                </a:lnTo>
                <a:lnTo>
                  <a:pt x="856" y="64"/>
                </a:lnTo>
                <a:lnTo>
                  <a:pt x="858" y="70"/>
                </a:lnTo>
                <a:lnTo>
                  <a:pt x="862" y="76"/>
                </a:lnTo>
                <a:lnTo>
                  <a:pt x="866" y="82"/>
                </a:lnTo>
                <a:lnTo>
                  <a:pt x="878" y="92"/>
                </a:lnTo>
                <a:lnTo>
                  <a:pt x="890" y="100"/>
                </a:lnTo>
                <a:lnTo>
                  <a:pt x="904" y="108"/>
                </a:lnTo>
                <a:lnTo>
                  <a:pt x="906" y="110"/>
                </a:lnTo>
                <a:lnTo>
                  <a:pt x="908" y="110"/>
                </a:lnTo>
                <a:lnTo>
                  <a:pt x="912" y="114"/>
                </a:lnTo>
                <a:lnTo>
                  <a:pt x="914" y="114"/>
                </a:lnTo>
                <a:lnTo>
                  <a:pt x="918" y="118"/>
                </a:lnTo>
                <a:lnTo>
                  <a:pt x="920" y="120"/>
                </a:lnTo>
                <a:lnTo>
                  <a:pt x="924" y="124"/>
                </a:lnTo>
                <a:lnTo>
                  <a:pt x="928" y="130"/>
                </a:lnTo>
                <a:lnTo>
                  <a:pt x="930" y="138"/>
                </a:lnTo>
                <a:lnTo>
                  <a:pt x="932" y="138"/>
                </a:lnTo>
                <a:lnTo>
                  <a:pt x="934" y="146"/>
                </a:lnTo>
                <a:lnTo>
                  <a:pt x="934" y="148"/>
                </a:lnTo>
                <a:lnTo>
                  <a:pt x="934" y="156"/>
                </a:lnTo>
                <a:lnTo>
                  <a:pt x="934" y="168"/>
                </a:lnTo>
                <a:lnTo>
                  <a:pt x="930" y="178"/>
                </a:lnTo>
                <a:lnTo>
                  <a:pt x="926" y="188"/>
                </a:lnTo>
                <a:lnTo>
                  <a:pt x="918" y="196"/>
                </a:lnTo>
                <a:lnTo>
                  <a:pt x="910" y="204"/>
                </a:lnTo>
                <a:lnTo>
                  <a:pt x="902" y="210"/>
                </a:lnTo>
                <a:lnTo>
                  <a:pt x="880" y="222"/>
                </a:lnTo>
                <a:lnTo>
                  <a:pt x="856" y="230"/>
                </a:lnTo>
                <a:lnTo>
                  <a:pt x="832" y="236"/>
                </a:lnTo>
                <a:lnTo>
                  <a:pt x="810" y="240"/>
                </a:lnTo>
                <a:lnTo>
                  <a:pt x="790" y="240"/>
                </a:lnTo>
                <a:lnTo>
                  <a:pt x="770" y="240"/>
                </a:lnTo>
                <a:lnTo>
                  <a:pt x="748" y="236"/>
                </a:lnTo>
                <a:lnTo>
                  <a:pt x="724" y="230"/>
                </a:lnTo>
                <a:lnTo>
                  <a:pt x="700" y="222"/>
                </a:lnTo>
                <a:lnTo>
                  <a:pt x="680" y="210"/>
                </a:lnTo>
                <a:lnTo>
                  <a:pt x="670" y="204"/>
                </a:lnTo>
                <a:lnTo>
                  <a:pt x="662" y="196"/>
                </a:lnTo>
                <a:lnTo>
                  <a:pt x="656" y="188"/>
                </a:lnTo>
                <a:lnTo>
                  <a:pt x="650" y="178"/>
                </a:lnTo>
                <a:lnTo>
                  <a:pt x="648" y="168"/>
                </a:lnTo>
                <a:lnTo>
                  <a:pt x="646" y="156"/>
                </a:lnTo>
                <a:lnTo>
                  <a:pt x="648" y="148"/>
                </a:lnTo>
                <a:lnTo>
                  <a:pt x="648" y="146"/>
                </a:lnTo>
                <a:lnTo>
                  <a:pt x="650" y="138"/>
                </a:lnTo>
                <a:lnTo>
                  <a:pt x="652" y="130"/>
                </a:lnTo>
                <a:lnTo>
                  <a:pt x="656" y="124"/>
                </a:lnTo>
                <a:lnTo>
                  <a:pt x="660" y="120"/>
                </a:lnTo>
                <a:lnTo>
                  <a:pt x="662" y="118"/>
                </a:lnTo>
                <a:lnTo>
                  <a:pt x="666" y="114"/>
                </a:lnTo>
                <a:lnTo>
                  <a:pt x="668" y="114"/>
                </a:lnTo>
                <a:lnTo>
                  <a:pt x="672" y="110"/>
                </a:lnTo>
                <a:lnTo>
                  <a:pt x="674" y="110"/>
                </a:lnTo>
                <a:lnTo>
                  <a:pt x="676" y="108"/>
                </a:lnTo>
                <a:lnTo>
                  <a:pt x="690" y="100"/>
                </a:lnTo>
                <a:lnTo>
                  <a:pt x="702" y="92"/>
                </a:lnTo>
                <a:lnTo>
                  <a:pt x="714" y="82"/>
                </a:lnTo>
                <a:lnTo>
                  <a:pt x="718" y="76"/>
                </a:lnTo>
                <a:lnTo>
                  <a:pt x="722" y="70"/>
                </a:lnTo>
                <a:lnTo>
                  <a:pt x="724" y="64"/>
                </a:lnTo>
                <a:lnTo>
                  <a:pt x="724" y="60"/>
                </a:lnTo>
                <a:lnTo>
                  <a:pt x="726" y="58"/>
                </a:lnTo>
                <a:lnTo>
                  <a:pt x="726" y="54"/>
                </a:lnTo>
                <a:lnTo>
                  <a:pt x="726" y="52"/>
                </a:lnTo>
                <a:lnTo>
                  <a:pt x="726" y="46"/>
                </a:lnTo>
                <a:lnTo>
                  <a:pt x="726" y="42"/>
                </a:lnTo>
                <a:lnTo>
                  <a:pt x="726" y="40"/>
                </a:lnTo>
                <a:lnTo>
                  <a:pt x="724" y="38"/>
                </a:lnTo>
                <a:lnTo>
                  <a:pt x="724" y="36"/>
                </a:lnTo>
                <a:lnTo>
                  <a:pt x="722" y="34"/>
                </a:lnTo>
                <a:lnTo>
                  <a:pt x="722" y="32"/>
                </a:lnTo>
                <a:lnTo>
                  <a:pt x="720" y="30"/>
                </a:lnTo>
                <a:lnTo>
                  <a:pt x="718" y="28"/>
                </a:lnTo>
                <a:lnTo>
                  <a:pt x="716" y="26"/>
                </a:lnTo>
                <a:lnTo>
                  <a:pt x="714" y="26"/>
                </a:lnTo>
                <a:lnTo>
                  <a:pt x="710" y="22"/>
                </a:lnTo>
                <a:lnTo>
                  <a:pt x="706" y="18"/>
                </a:lnTo>
                <a:lnTo>
                  <a:pt x="704" y="18"/>
                </a:lnTo>
                <a:lnTo>
                  <a:pt x="702" y="16"/>
                </a:lnTo>
                <a:lnTo>
                  <a:pt x="700" y="14"/>
                </a:lnTo>
                <a:lnTo>
                  <a:pt x="696" y="14"/>
                </a:lnTo>
                <a:lnTo>
                  <a:pt x="694" y="12"/>
                </a:lnTo>
                <a:lnTo>
                  <a:pt x="692" y="10"/>
                </a:lnTo>
                <a:lnTo>
                  <a:pt x="688" y="10"/>
                </a:lnTo>
                <a:lnTo>
                  <a:pt x="686" y="8"/>
                </a:lnTo>
                <a:lnTo>
                  <a:pt x="674" y="4"/>
                </a:lnTo>
                <a:lnTo>
                  <a:pt x="668" y="2"/>
                </a:lnTo>
                <a:lnTo>
                  <a:pt x="402" y="2"/>
                </a:lnTo>
                <a:lnTo>
                  <a:pt x="264" y="238"/>
                </a:lnTo>
                <a:lnTo>
                  <a:pt x="260" y="260"/>
                </a:lnTo>
                <a:lnTo>
                  <a:pt x="260" y="282"/>
                </a:lnTo>
                <a:lnTo>
                  <a:pt x="260" y="292"/>
                </a:lnTo>
                <a:lnTo>
                  <a:pt x="262" y="300"/>
                </a:lnTo>
                <a:lnTo>
                  <a:pt x="268" y="308"/>
                </a:lnTo>
                <a:lnTo>
                  <a:pt x="274" y="314"/>
                </a:lnTo>
                <a:lnTo>
                  <a:pt x="284" y="318"/>
                </a:lnTo>
                <a:lnTo>
                  <a:pt x="294" y="322"/>
                </a:lnTo>
                <a:lnTo>
                  <a:pt x="302" y="322"/>
                </a:lnTo>
                <a:lnTo>
                  <a:pt x="312" y="322"/>
                </a:lnTo>
                <a:lnTo>
                  <a:pt x="326" y="316"/>
                </a:lnTo>
                <a:lnTo>
                  <a:pt x="342" y="308"/>
                </a:lnTo>
                <a:lnTo>
                  <a:pt x="356" y="298"/>
                </a:lnTo>
                <a:lnTo>
                  <a:pt x="372" y="292"/>
                </a:lnTo>
                <a:lnTo>
                  <a:pt x="380" y="292"/>
                </a:lnTo>
                <a:lnTo>
                  <a:pt x="388" y="292"/>
                </a:lnTo>
                <a:lnTo>
                  <a:pt x="398" y="294"/>
                </a:lnTo>
                <a:lnTo>
                  <a:pt x="408" y="300"/>
                </a:lnTo>
                <a:lnTo>
                  <a:pt x="418" y="306"/>
                </a:lnTo>
                <a:lnTo>
                  <a:pt x="424" y="314"/>
                </a:lnTo>
                <a:lnTo>
                  <a:pt x="430" y="322"/>
                </a:lnTo>
                <a:lnTo>
                  <a:pt x="434" y="332"/>
                </a:lnTo>
                <a:lnTo>
                  <a:pt x="438" y="344"/>
                </a:lnTo>
                <a:lnTo>
                  <a:pt x="438" y="354"/>
                </a:lnTo>
                <a:lnTo>
                  <a:pt x="438" y="380"/>
                </a:lnTo>
                <a:lnTo>
                  <a:pt x="434" y="404"/>
                </a:lnTo>
                <a:lnTo>
                  <a:pt x="426" y="428"/>
                </a:lnTo>
                <a:lnTo>
                  <a:pt x="418" y="448"/>
                </a:lnTo>
                <a:lnTo>
                  <a:pt x="410" y="466"/>
                </a:lnTo>
                <a:lnTo>
                  <a:pt x="398" y="482"/>
                </a:lnTo>
                <a:lnTo>
                  <a:pt x="384" y="500"/>
                </a:lnTo>
                <a:lnTo>
                  <a:pt x="368" y="518"/>
                </a:lnTo>
                <a:lnTo>
                  <a:pt x="348" y="534"/>
                </a:lnTo>
                <a:lnTo>
                  <a:pt x="328" y="548"/>
                </a:lnTo>
                <a:lnTo>
                  <a:pt x="318" y="552"/>
                </a:lnTo>
                <a:lnTo>
                  <a:pt x="306" y="554"/>
                </a:lnTo>
                <a:lnTo>
                  <a:pt x="296" y="556"/>
                </a:lnTo>
                <a:lnTo>
                  <a:pt x="284" y="556"/>
                </a:lnTo>
                <a:lnTo>
                  <a:pt x="274" y="554"/>
                </a:lnTo>
                <a:lnTo>
                  <a:pt x="264" y="548"/>
                </a:lnTo>
                <a:lnTo>
                  <a:pt x="256" y="542"/>
                </a:lnTo>
                <a:lnTo>
                  <a:pt x="248" y="534"/>
                </a:lnTo>
                <a:lnTo>
                  <a:pt x="244" y="528"/>
                </a:lnTo>
                <a:lnTo>
                  <a:pt x="240" y="520"/>
                </a:lnTo>
                <a:lnTo>
                  <a:pt x="238" y="504"/>
                </a:lnTo>
                <a:lnTo>
                  <a:pt x="238" y="486"/>
                </a:lnTo>
                <a:lnTo>
                  <a:pt x="238" y="470"/>
                </a:lnTo>
                <a:lnTo>
                  <a:pt x="234" y="454"/>
                </a:lnTo>
                <a:lnTo>
                  <a:pt x="232" y="446"/>
                </a:lnTo>
                <a:lnTo>
                  <a:pt x="226" y="438"/>
                </a:lnTo>
                <a:lnTo>
                  <a:pt x="218" y="430"/>
                </a:lnTo>
                <a:lnTo>
                  <a:pt x="210" y="424"/>
                </a:lnTo>
                <a:lnTo>
                  <a:pt x="202" y="422"/>
                </a:lnTo>
                <a:lnTo>
                  <a:pt x="194" y="422"/>
                </a:lnTo>
                <a:lnTo>
                  <a:pt x="184" y="424"/>
                </a:lnTo>
                <a:lnTo>
                  <a:pt x="174" y="428"/>
                </a:lnTo>
                <a:lnTo>
                  <a:pt x="156" y="440"/>
                </a:lnTo>
                <a:lnTo>
                  <a:pt x="140" y="454"/>
                </a:lnTo>
                <a:lnTo>
                  <a:pt x="4" y="690"/>
                </a:lnTo>
                <a:lnTo>
                  <a:pt x="0" y="690"/>
                </a:lnTo>
                <a:lnTo>
                  <a:pt x="2" y="694"/>
                </a:lnTo>
                <a:lnTo>
                  <a:pt x="4" y="694"/>
                </a:lnTo>
                <a:lnTo>
                  <a:pt x="132" y="918"/>
                </a:lnTo>
                <a:lnTo>
                  <a:pt x="146" y="930"/>
                </a:lnTo>
                <a:lnTo>
                  <a:pt x="160" y="942"/>
                </a:lnTo>
                <a:lnTo>
                  <a:pt x="176" y="950"/>
                </a:lnTo>
                <a:lnTo>
                  <a:pt x="184" y="954"/>
                </a:lnTo>
                <a:lnTo>
                  <a:pt x="192" y="954"/>
                </a:lnTo>
                <a:lnTo>
                  <a:pt x="198" y="954"/>
                </a:lnTo>
                <a:lnTo>
                  <a:pt x="202" y="952"/>
                </a:lnTo>
                <a:lnTo>
                  <a:pt x="212" y="944"/>
                </a:lnTo>
                <a:lnTo>
                  <a:pt x="220" y="938"/>
                </a:lnTo>
                <a:lnTo>
                  <a:pt x="224" y="930"/>
                </a:lnTo>
                <a:lnTo>
                  <a:pt x="228" y="922"/>
                </a:lnTo>
                <a:lnTo>
                  <a:pt x="230" y="906"/>
                </a:lnTo>
                <a:lnTo>
                  <a:pt x="230" y="890"/>
                </a:lnTo>
                <a:lnTo>
                  <a:pt x="230" y="872"/>
                </a:lnTo>
                <a:lnTo>
                  <a:pt x="234" y="856"/>
                </a:lnTo>
                <a:lnTo>
                  <a:pt x="236" y="848"/>
                </a:lnTo>
                <a:lnTo>
                  <a:pt x="242" y="842"/>
                </a:lnTo>
                <a:lnTo>
                  <a:pt x="248" y="834"/>
                </a:lnTo>
                <a:lnTo>
                  <a:pt x="258" y="828"/>
                </a:lnTo>
                <a:lnTo>
                  <a:pt x="272" y="822"/>
                </a:lnTo>
                <a:lnTo>
                  <a:pt x="286" y="820"/>
                </a:lnTo>
                <a:lnTo>
                  <a:pt x="296" y="820"/>
                </a:lnTo>
                <a:lnTo>
                  <a:pt x="304" y="822"/>
                </a:lnTo>
                <a:lnTo>
                  <a:pt x="322" y="828"/>
                </a:lnTo>
                <a:lnTo>
                  <a:pt x="340" y="838"/>
                </a:lnTo>
                <a:lnTo>
                  <a:pt x="358" y="852"/>
                </a:lnTo>
                <a:lnTo>
                  <a:pt x="372" y="866"/>
                </a:lnTo>
                <a:lnTo>
                  <a:pt x="386" y="882"/>
                </a:lnTo>
                <a:lnTo>
                  <a:pt x="398" y="896"/>
                </a:lnTo>
                <a:lnTo>
                  <a:pt x="406" y="910"/>
                </a:lnTo>
                <a:lnTo>
                  <a:pt x="414" y="928"/>
                </a:lnTo>
                <a:lnTo>
                  <a:pt x="424" y="948"/>
                </a:lnTo>
                <a:lnTo>
                  <a:pt x="430" y="972"/>
                </a:lnTo>
                <a:lnTo>
                  <a:pt x="434" y="996"/>
                </a:lnTo>
                <a:lnTo>
                  <a:pt x="436" y="1022"/>
                </a:lnTo>
                <a:lnTo>
                  <a:pt x="434" y="1032"/>
                </a:lnTo>
                <a:lnTo>
                  <a:pt x="432" y="1044"/>
                </a:lnTo>
                <a:lnTo>
                  <a:pt x="428" y="1054"/>
                </a:lnTo>
                <a:lnTo>
                  <a:pt x="422" y="1062"/>
                </a:lnTo>
                <a:lnTo>
                  <a:pt x="414" y="1070"/>
                </a:lnTo>
                <a:lnTo>
                  <a:pt x="404" y="1076"/>
                </a:lnTo>
                <a:lnTo>
                  <a:pt x="390" y="1082"/>
                </a:lnTo>
                <a:lnTo>
                  <a:pt x="376" y="1084"/>
                </a:lnTo>
                <a:lnTo>
                  <a:pt x="366" y="1084"/>
                </a:lnTo>
                <a:lnTo>
                  <a:pt x="354" y="1080"/>
                </a:lnTo>
                <a:lnTo>
                  <a:pt x="336" y="1070"/>
                </a:lnTo>
                <a:lnTo>
                  <a:pt x="318" y="1060"/>
                </a:lnTo>
                <a:lnTo>
                  <a:pt x="308" y="1056"/>
                </a:lnTo>
                <a:lnTo>
                  <a:pt x="296" y="1054"/>
                </a:lnTo>
                <a:lnTo>
                  <a:pt x="284" y="1056"/>
                </a:lnTo>
                <a:lnTo>
                  <a:pt x="270" y="1062"/>
                </a:lnTo>
                <a:lnTo>
                  <a:pt x="264" y="1068"/>
                </a:lnTo>
                <a:lnTo>
                  <a:pt x="258" y="1076"/>
                </a:lnTo>
                <a:lnTo>
                  <a:pt x="256" y="1086"/>
                </a:lnTo>
                <a:lnTo>
                  <a:pt x="256" y="1096"/>
                </a:lnTo>
                <a:lnTo>
                  <a:pt x="258" y="1120"/>
                </a:lnTo>
                <a:lnTo>
                  <a:pt x="262" y="1142"/>
                </a:lnTo>
                <a:lnTo>
                  <a:pt x="402" y="1382"/>
                </a:lnTo>
                <a:lnTo>
                  <a:pt x="1200" y="1382"/>
                </a:lnTo>
                <a:lnTo>
                  <a:pt x="1600" y="690"/>
                </a:lnTo>
                <a:lnTo>
                  <a:pt x="1200" y="0"/>
                </a:lnTo>
                <a:lnTo>
                  <a:pt x="1200" y="2"/>
                </a:lnTo>
                <a:close/>
              </a:path>
            </a:pathLst>
          </a:custGeom>
          <a:solidFill>
            <a:srgbClr val="CCCCFF">
              <a:alpha val="79608"/>
            </a:srgbClr>
          </a:solidFill>
          <a:ln w="571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GB" sz="180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8" name="Freeform 2">
            <a:extLst>
              <a:ext uri="{FF2B5EF4-FFF2-40B4-BE49-F238E27FC236}">
                <a16:creationId xmlns:a16="http://schemas.microsoft.com/office/drawing/2014/main" xmlns="" id="{3D862F0E-9929-4A53-8F12-412C8B0A05EA}"/>
              </a:ext>
            </a:extLst>
          </p:cNvPr>
          <p:cNvSpPr>
            <a:spLocks/>
          </p:cNvSpPr>
          <p:nvPr/>
        </p:nvSpPr>
        <p:spPr bwMode="auto">
          <a:xfrm>
            <a:off x="5844733" y="3563849"/>
            <a:ext cx="1681894" cy="1909863"/>
          </a:xfrm>
          <a:custGeom>
            <a:avLst/>
            <a:gdLst>
              <a:gd name="T0" fmla="*/ 2147483647 w 1690"/>
              <a:gd name="T1" fmla="*/ 2147483647 h 1862"/>
              <a:gd name="T2" fmla="*/ 2147483647 w 1690"/>
              <a:gd name="T3" fmla="*/ 2147483647 h 1862"/>
              <a:gd name="T4" fmla="*/ 2147483647 w 1690"/>
              <a:gd name="T5" fmla="*/ 2147483647 h 1862"/>
              <a:gd name="T6" fmla="*/ 2147483647 w 1690"/>
              <a:gd name="T7" fmla="*/ 2147483647 h 1862"/>
              <a:gd name="T8" fmla="*/ 2147483647 w 1690"/>
              <a:gd name="T9" fmla="*/ 0 h 1862"/>
              <a:gd name="T10" fmla="*/ 2147483647 w 1690"/>
              <a:gd name="T11" fmla="*/ 2147483647 h 1862"/>
              <a:gd name="T12" fmla="*/ 2147483647 w 1690"/>
              <a:gd name="T13" fmla="*/ 2147483647 h 1862"/>
              <a:gd name="T14" fmla="*/ 2147483647 w 1690"/>
              <a:gd name="T15" fmla="*/ 2147483647 h 1862"/>
              <a:gd name="T16" fmla="*/ 2147483647 w 1690"/>
              <a:gd name="T17" fmla="*/ 2147483647 h 1862"/>
              <a:gd name="T18" fmla="*/ 2147483647 w 1690"/>
              <a:gd name="T19" fmla="*/ 2147483647 h 1862"/>
              <a:gd name="T20" fmla="*/ 2147483647 w 1690"/>
              <a:gd name="T21" fmla="*/ 2147483647 h 1862"/>
              <a:gd name="T22" fmla="*/ 2147483647 w 1690"/>
              <a:gd name="T23" fmla="*/ 2147483647 h 1862"/>
              <a:gd name="T24" fmla="*/ 2147483647 w 1690"/>
              <a:gd name="T25" fmla="*/ 2147483647 h 1862"/>
              <a:gd name="T26" fmla="*/ 2147483647 w 1690"/>
              <a:gd name="T27" fmla="*/ 2147483647 h 1862"/>
              <a:gd name="T28" fmla="*/ 0 w 1690"/>
              <a:gd name="T29" fmla="*/ 2147483647 h 1862"/>
              <a:gd name="T30" fmla="*/ 2147483647 w 1690"/>
              <a:gd name="T31" fmla="*/ 2147483647 h 1862"/>
              <a:gd name="T32" fmla="*/ 2147483647 w 1690"/>
              <a:gd name="T33" fmla="*/ 2147483647 h 1862"/>
              <a:gd name="T34" fmla="*/ 2147483647 w 1690"/>
              <a:gd name="T35" fmla="*/ 2147483647 h 1862"/>
              <a:gd name="T36" fmla="*/ 2147483647 w 1690"/>
              <a:gd name="T37" fmla="*/ 2147483647 h 1862"/>
              <a:gd name="T38" fmla="*/ 2147483647 w 1690"/>
              <a:gd name="T39" fmla="*/ 2147483647 h 1862"/>
              <a:gd name="T40" fmla="*/ 2147483647 w 1690"/>
              <a:gd name="T41" fmla="*/ 2147483647 h 1862"/>
              <a:gd name="T42" fmla="*/ 2147483647 w 1690"/>
              <a:gd name="T43" fmla="*/ 2147483647 h 1862"/>
              <a:gd name="T44" fmla="*/ 2147483647 w 1690"/>
              <a:gd name="T45" fmla="*/ 2147483647 h 1862"/>
              <a:gd name="T46" fmla="*/ 2147483647 w 1690"/>
              <a:gd name="T47" fmla="*/ 2147483647 h 1862"/>
              <a:gd name="T48" fmla="*/ 2147483647 w 1690"/>
              <a:gd name="T49" fmla="*/ 2147483647 h 1862"/>
              <a:gd name="T50" fmla="*/ 2147483647 w 1690"/>
              <a:gd name="T51" fmla="*/ 2147483647 h 1862"/>
              <a:gd name="T52" fmla="*/ 2147483647 w 1690"/>
              <a:gd name="T53" fmla="*/ 2147483647 h 1862"/>
              <a:gd name="T54" fmla="*/ 2147483647 w 1690"/>
              <a:gd name="T55" fmla="*/ 2147483647 h 1862"/>
              <a:gd name="T56" fmla="*/ 2147483647 w 1690"/>
              <a:gd name="T57" fmla="*/ 2147483647 h 1862"/>
              <a:gd name="T58" fmla="*/ 2147483647 w 1690"/>
              <a:gd name="T59" fmla="*/ 2147483647 h 1862"/>
              <a:gd name="T60" fmla="*/ 2147483647 w 1690"/>
              <a:gd name="T61" fmla="*/ 2147483647 h 1862"/>
              <a:gd name="T62" fmla="*/ 2147483647 w 1690"/>
              <a:gd name="T63" fmla="*/ 2147483647 h 1862"/>
              <a:gd name="T64" fmla="*/ 2147483647 w 1690"/>
              <a:gd name="T65" fmla="*/ 2147483647 h 1862"/>
              <a:gd name="T66" fmla="*/ 2147483647 w 1690"/>
              <a:gd name="T67" fmla="*/ 2147483647 h 1862"/>
              <a:gd name="T68" fmla="*/ 2147483647 w 1690"/>
              <a:gd name="T69" fmla="*/ 2147483647 h 1862"/>
              <a:gd name="T70" fmla="*/ 2147483647 w 1690"/>
              <a:gd name="T71" fmla="*/ 2147483647 h 1862"/>
              <a:gd name="T72" fmla="*/ 2147483647 w 1690"/>
              <a:gd name="T73" fmla="*/ 2147483647 h 1862"/>
              <a:gd name="T74" fmla="*/ 2147483647 w 1690"/>
              <a:gd name="T75" fmla="*/ 2147483647 h 1862"/>
              <a:gd name="T76" fmla="*/ 2147483647 w 1690"/>
              <a:gd name="T77" fmla="*/ 2147483647 h 1862"/>
              <a:gd name="T78" fmla="*/ 2147483647 w 1690"/>
              <a:gd name="T79" fmla="*/ 2147483647 h 1862"/>
              <a:gd name="T80" fmla="*/ 2147483647 w 1690"/>
              <a:gd name="T81" fmla="*/ 2147483647 h 1862"/>
              <a:gd name="T82" fmla="*/ 2147483647 w 1690"/>
              <a:gd name="T83" fmla="*/ 2147483647 h 1862"/>
              <a:gd name="T84" fmla="*/ 2147483647 w 1690"/>
              <a:gd name="T85" fmla="*/ 2147483647 h 1862"/>
              <a:gd name="T86" fmla="*/ 2147483647 w 1690"/>
              <a:gd name="T87" fmla="*/ 2147483647 h 1862"/>
              <a:gd name="T88" fmla="*/ 2147483647 w 1690"/>
              <a:gd name="T89" fmla="*/ 2147483647 h 1862"/>
              <a:gd name="T90" fmla="*/ 2147483647 w 1690"/>
              <a:gd name="T91" fmla="*/ 2147483647 h 1862"/>
              <a:gd name="T92" fmla="*/ 2147483647 w 1690"/>
              <a:gd name="T93" fmla="*/ 2147483647 h 1862"/>
              <a:gd name="T94" fmla="*/ 2147483647 w 1690"/>
              <a:gd name="T95" fmla="*/ 2147483647 h 1862"/>
              <a:gd name="T96" fmla="*/ 2147483647 w 1690"/>
              <a:gd name="T97" fmla="*/ 2147483647 h 1862"/>
              <a:gd name="T98" fmla="*/ 2147483647 w 1690"/>
              <a:gd name="T99" fmla="*/ 2147483647 h 1862"/>
              <a:gd name="T100" fmla="*/ 2147483647 w 1690"/>
              <a:gd name="T101" fmla="*/ 2147483647 h 1862"/>
              <a:gd name="T102" fmla="*/ 2147483647 w 1690"/>
              <a:gd name="T103" fmla="*/ 2147483647 h 1862"/>
              <a:gd name="T104" fmla="*/ 2147483647 w 1690"/>
              <a:gd name="T105" fmla="*/ 2147483647 h 1862"/>
              <a:gd name="T106" fmla="*/ 2147483647 w 1690"/>
              <a:gd name="T107" fmla="*/ 2147483647 h 1862"/>
              <a:gd name="T108" fmla="*/ 2147483647 w 1690"/>
              <a:gd name="T109" fmla="*/ 2147483647 h 1862"/>
              <a:gd name="T110" fmla="*/ 2147483647 w 1690"/>
              <a:gd name="T111" fmla="*/ 2147483647 h 1862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0" t="0" r="r" b="b"/>
            <a:pathLst>
              <a:path w="1690" h="1862">
                <a:moveTo>
                  <a:pt x="982" y="242"/>
                </a:moveTo>
                <a:lnTo>
                  <a:pt x="982" y="242"/>
                </a:lnTo>
                <a:lnTo>
                  <a:pt x="960" y="236"/>
                </a:lnTo>
                <a:lnTo>
                  <a:pt x="936" y="224"/>
                </a:lnTo>
                <a:lnTo>
                  <a:pt x="926" y="218"/>
                </a:lnTo>
                <a:lnTo>
                  <a:pt x="918" y="212"/>
                </a:lnTo>
                <a:lnTo>
                  <a:pt x="912" y="202"/>
                </a:lnTo>
                <a:lnTo>
                  <a:pt x="910" y="194"/>
                </a:lnTo>
                <a:lnTo>
                  <a:pt x="912" y="182"/>
                </a:lnTo>
                <a:lnTo>
                  <a:pt x="914" y="172"/>
                </a:lnTo>
                <a:lnTo>
                  <a:pt x="918" y="164"/>
                </a:lnTo>
                <a:lnTo>
                  <a:pt x="922" y="158"/>
                </a:lnTo>
                <a:lnTo>
                  <a:pt x="936" y="146"/>
                </a:lnTo>
                <a:lnTo>
                  <a:pt x="950" y="138"/>
                </a:lnTo>
                <a:lnTo>
                  <a:pt x="964" y="130"/>
                </a:lnTo>
                <a:lnTo>
                  <a:pt x="978" y="120"/>
                </a:lnTo>
                <a:lnTo>
                  <a:pt x="982" y="112"/>
                </a:lnTo>
                <a:lnTo>
                  <a:pt x="986" y="104"/>
                </a:lnTo>
                <a:lnTo>
                  <a:pt x="990" y="96"/>
                </a:lnTo>
                <a:lnTo>
                  <a:pt x="990" y="84"/>
                </a:lnTo>
                <a:lnTo>
                  <a:pt x="990" y="72"/>
                </a:lnTo>
                <a:lnTo>
                  <a:pt x="986" y="62"/>
                </a:lnTo>
                <a:lnTo>
                  <a:pt x="982" y="54"/>
                </a:lnTo>
                <a:lnTo>
                  <a:pt x="974" y="44"/>
                </a:lnTo>
                <a:lnTo>
                  <a:pt x="966" y="36"/>
                </a:lnTo>
                <a:lnTo>
                  <a:pt x="958" y="30"/>
                </a:lnTo>
                <a:lnTo>
                  <a:pt x="936" y="18"/>
                </a:lnTo>
                <a:lnTo>
                  <a:pt x="912" y="10"/>
                </a:lnTo>
                <a:lnTo>
                  <a:pt x="888" y="4"/>
                </a:lnTo>
                <a:lnTo>
                  <a:pt x="866" y="0"/>
                </a:lnTo>
                <a:lnTo>
                  <a:pt x="846" y="0"/>
                </a:lnTo>
                <a:lnTo>
                  <a:pt x="828" y="0"/>
                </a:lnTo>
                <a:lnTo>
                  <a:pt x="804" y="4"/>
                </a:lnTo>
                <a:lnTo>
                  <a:pt x="780" y="10"/>
                </a:lnTo>
                <a:lnTo>
                  <a:pt x="756" y="18"/>
                </a:lnTo>
                <a:lnTo>
                  <a:pt x="736" y="30"/>
                </a:lnTo>
                <a:lnTo>
                  <a:pt x="726" y="36"/>
                </a:lnTo>
                <a:lnTo>
                  <a:pt x="718" y="44"/>
                </a:lnTo>
                <a:lnTo>
                  <a:pt x="712" y="54"/>
                </a:lnTo>
                <a:lnTo>
                  <a:pt x="706" y="62"/>
                </a:lnTo>
                <a:lnTo>
                  <a:pt x="704" y="72"/>
                </a:lnTo>
                <a:lnTo>
                  <a:pt x="702" y="84"/>
                </a:lnTo>
                <a:lnTo>
                  <a:pt x="704" y="96"/>
                </a:lnTo>
                <a:lnTo>
                  <a:pt x="706" y="104"/>
                </a:lnTo>
                <a:lnTo>
                  <a:pt x="710" y="112"/>
                </a:lnTo>
                <a:lnTo>
                  <a:pt x="716" y="120"/>
                </a:lnTo>
                <a:lnTo>
                  <a:pt x="728" y="130"/>
                </a:lnTo>
                <a:lnTo>
                  <a:pt x="742" y="138"/>
                </a:lnTo>
                <a:lnTo>
                  <a:pt x="758" y="146"/>
                </a:lnTo>
                <a:lnTo>
                  <a:pt x="770" y="158"/>
                </a:lnTo>
                <a:lnTo>
                  <a:pt x="776" y="164"/>
                </a:lnTo>
                <a:lnTo>
                  <a:pt x="778" y="172"/>
                </a:lnTo>
                <a:lnTo>
                  <a:pt x="782" y="182"/>
                </a:lnTo>
                <a:lnTo>
                  <a:pt x="782" y="194"/>
                </a:lnTo>
                <a:lnTo>
                  <a:pt x="780" y="202"/>
                </a:lnTo>
                <a:lnTo>
                  <a:pt x="774" y="212"/>
                </a:lnTo>
                <a:lnTo>
                  <a:pt x="766" y="218"/>
                </a:lnTo>
                <a:lnTo>
                  <a:pt x="756" y="224"/>
                </a:lnTo>
                <a:lnTo>
                  <a:pt x="734" y="236"/>
                </a:lnTo>
                <a:lnTo>
                  <a:pt x="712" y="242"/>
                </a:lnTo>
                <a:lnTo>
                  <a:pt x="446" y="238"/>
                </a:lnTo>
                <a:lnTo>
                  <a:pt x="306" y="484"/>
                </a:lnTo>
                <a:lnTo>
                  <a:pt x="288" y="500"/>
                </a:lnTo>
                <a:lnTo>
                  <a:pt x="268" y="514"/>
                </a:lnTo>
                <a:lnTo>
                  <a:pt x="258" y="518"/>
                </a:lnTo>
                <a:lnTo>
                  <a:pt x="248" y="522"/>
                </a:lnTo>
                <a:lnTo>
                  <a:pt x="238" y="522"/>
                </a:lnTo>
                <a:lnTo>
                  <a:pt x="230" y="520"/>
                </a:lnTo>
                <a:lnTo>
                  <a:pt x="220" y="514"/>
                </a:lnTo>
                <a:lnTo>
                  <a:pt x="212" y="506"/>
                </a:lnTo>
                <a:lnTo>
                  <a:pt x="208" y="498"/>
                </a:lnTo>
                <a:lnTo>
                  <a:pt x="204" y="490"/>
                </a:lnTo>
                <a:lnTo>
                  <a:pt x="200" y="474"/>
                </a:lnTo>
                <a:lnTo>
                  <a:pt x="200" y="458"/>
                </a:lnTo>
                <a:lnTo>
                  <a:pt x="200" y="442"/>
                </a:lnTo>
                <a:lnTo>
                  <a:pt x="198" y="424"/>
                </a:lnTo>
                <a:lnTo>
                  <a:pt x="196" y="416"/>
                </a:lnTo>
                <a:lnTo>
                  <a:pt x="190" y="410"/>
                </a:lnTo>
                <a:lnTo>
                  <a:pt x="184" y="402"/>
                </a:lnTo>
                <a:lnTo>
                  <a:pt x="174" y="396"/>
                </a:lnTo>
                <a:lnTo>
                  <a:pt x="164" y="390"/>
                </a:lnTo>
                <a:lnTo>
                  <a:pt x="154" y="388"/>
                </a:lnTo>
                <a:lnTo>
                  <a:pt x="142" y="388"/>
                </a:lnTo>
                <a:lnTo>
                  <a:pt x="132" y="390"/>
                </a:lnTo>
                <a:lnTo>
                  <a:pt x="122" y="392"/>
                </a:lnTo>
                <a:lnTo>
                  <a:pt x="110" y="398"/>
                </a:lnTo>
                <a:lnTo>
                  <a:pt x="90" y="410"/>
                </a:lnTo>
                <a:lnTo>
                  <a:pt x="70" y="426"/>
                </a:lnTo>
                <a:lnTo>
                  <a:pt x="54" y="444"/>
                </a:lnTo>
                <a:lnTo>
                  <a:pt x="40" y="462"/>
                </a:lnTo>
                <a:lnTo>
                  <a:pt x="30" y="478"/>
                </a:lnTo>
                <a:lnTo>
                  <a:pt x="20" y="496"/>
                </a:lnTo>
                <a:lnTo>
                  <a:pt x="12" y="516"/>
                </a:lnTo>
                <a:lnTo>
                  <a:pt x="4" y="540"/>
                </a:lnTo>
                <a:lnTo>
                  <a:pt x="0" y="566"/>
                </a:lnTo>
                <a:lnTo>
                  <a:pt x="0" y="590"/>
                </a:lnTo>
                <a:lnTo>
                  <a:pt x="2" y="602"/>
                </a:lnTo>
                <a:lnTo>
                  <a:pt x="4" y="612"/>
                </a:lnTo>
                <a:lnTo>
                  <a:pt x="8" y="622"/>
                </a:lnTo>
                <a:lnTo>
                  <a:pt x="14" y="630"/>
                </a:lnTo>
                <a:lnTo>
                  <a:pt x="20" y="638"/>
                </a:lnTo>
                <a:lnTo>
                  <a:pt x="30" y="644"/>
                </a:lnTo>
                <a:lnTo>
                  <a:pt x="40" y="650"/>
                </a:lnTo>
                <a:lnTo>
                  <a:pt x="50" y="652"/>
                </a:lnTo>
                <a:lnTo>
                  <a:pt x="58" y="652"/>
                </a:lnTo>
                <a:lnTo>
                  <a:pt x="68" y="652"/>
                </a:lnTo>
                <a:lnTo>
                  <a:pt x="82" y="646"/>
                </a:lnTo>
                <a:lnTo>
                  <a:pt x="98" y="638"/>
                </a:lnTo>
                <a:lnTo>
                  <a:pt x="112" y="628"/>
                </a:lnTo>
                <a:lnTo>
                  <a:pt x="128" y="624"/>
                </a:lnTo>
                <a:lnTo>
                  <a:pt x="136" y="622"/>
                </a:lnTo>
                <a:lnTo>
                  <a:pt x="144" y="622"/>
                </a:lnTo>
                <a:lnTo>
                  <a:pt x="154" y="626"/>
                </a:lnTo>
                <a:lnTo>
                  <a:pt x="166" y="630"/>
                </a:lnTo>
                <a:lnTo>
                  <a:pt x="172" y="636"/>
                </a:lnTo>
                <a:lnTo>
                  <a:pt x="176" y="646"/>
                </a:lnTo>
                <a:lnTo>
                  <a:pt x="178" y="656"/>
                </a:lnTo>
                <a:lnTo>
                  <a:pt x="180" y="668"/>
                </a:lnTo>
                <a:lnTo>
                  <a:pt x="176" y="692"/>
                </a:lnTo>
                <a:lnTo>
                  <a:pt x="172" y="714"/>
                </a:lnTo>
                <a:lnTo>
                  <a:pt x="48" y="928"/>
                </a:lnTo>
                <a:lnTo>
                  <a:pt x="178" y="1152"/>
                </a:lnTo>
                <a:lnTo>
                  <a:pt x="184" y="1174"/>
                </a:lnTo>
                <a:lnTo>
                  <a:pt x="186" y="1200"/>
                </a:lnTo>
                <a:lnTo>
                  <a:pt x="186" y="1212"/>
                </a:lnTo>
                <a:lnTo>
                  <a:pt x="184" y="1222"/>
                </a:lnTo>
                <a:lnTo>
                  <a:pt x="178" y="1230"/>
                </a:lnTo>
                <a:lnTo>
                  <a:pt x="172" y="1236"/>
                </a:lnTo>
                <a:lnTo>
                  <a:pt x="162" y="1242"/>
                </a:lnTo>
                <a:lnTo>
                  <a:pt x="152" y="1244"/>
                </a:lnTo>
                <a:lnTo>
                  <a:pt x="142" y="1246"/>
                </a:lnTo>
                <a:lnTo>
                  <a:pt x="134" y="1244"/>
                </a:lnTo>
                <a:lnTo>
                  <a:pt x="118" y="1238"/>
                </a:lnTo>
                <a:lnTo>
                  <a:pt x="104" y="1230"/>
                </a:lnTo>
                <a:lnTo>
                  <a:pt x="90" y="1222"/>
                </a:lnTo>
                <a:lnTo>
                  <a:pt x="74" y="1216"/>
                </a:lnTo>
                <a:lnTo>
                  <a:pt x="66" y="1214"/>
                </a:lnTo>
                <a:lnTo>
                  <a:pt x="56" y="1216"/>
                </a:lnTo>
                <a:lnTo>
                  <a:pt x="48" y="1218"/>
                </a:lnTo>
                <a:lnTo>
                  <a:pt x="36" y="1222"/>
                </a:lnTo>
                <a:lnTo>
                  <a:pt x="28" y="1228"/>
                </a:lnTo>
                <a:lnTo>
                  <a:pt x="20" y="1236"/>
                </a:lnTo>
                <a:lnTo>
                  <a:pt x="14" y="1246"/>
                </a:lnTo>
                <a:lnTo>
                  <a:pt x="10" y="1256"/>
                </a:lnTo>
                <a:lnTo>
                  <a:pt x="8" y="1266"/>
                </a:lnTo>
                <a:lnTo>
                  <a:pt x="6" y="1278"/>
                </a:lnTo>
                <a:lnTo>
                  <a:pt x="6" y="1302"/>
                </a:lnTo>
                <a:lnTo>
                  <a:pt x="12" y="1328"/>
                </a:lnTo>
                <a:lnTo>
                  <a:pt x="18" y="1350"/>
                </a:lnTo>
                <a:lnTo>
                  <a:pt x="26" y="1372"/>
                </a:lnTo>
                <a:lnTo>
                  <a:pt x="36" y="1390"/>
                </a:lnTo>
                <a:lnTo>
                  <a:pt x="46" y="1406"/>
                </a:lnTo>
                <a:lnTo>
                  <a:pt x="60" y="1424"/>
                </a:lnTo>
                <a:lnTo>
                  <a:pt x="78" y="1442"/>
                </a:lnTo>
                <a:lnTo>
                  <a:pt x="96" y="1458"/>
                </a:lnTo>
                <a:lnTo>
                  <a:pt x="118" y="1470"/>
                </a:lnTo>
                <a:lnTo>
                  <a:pt x="128" y="1474"/>
                </a:lnTo>
                <a:lnTo>
                  <a:pt x="138" y="1478"/>
                </a:lnTo>
                <a:lnTo>
                  <a:pt x="150" y="1480"/>
                </a:lnTo>
                <a:lnTo>
                  <a:pt x="160" y="1480"/>
                </a:lnTo>
                <a:lnTo>
                  <a:pt x="170" y="1476"/>
                </a:lnTo>
                <a:lnTo>
                  <a:pt x="180" y="1472"/>
                </a:lnTo>
                <a:lnTo>
                  <a:pt x="190" y="1466"/>
                </a:lnTo>
                <a:lnTo>
                  <a:pt x="196" y="1458"/>
                </a:lnTo>
                <a:lnTo>
                  <a:pt x="202" y="1450"/>
                </a:lnTo>
                <a:lnTo>
                  <a:pt x="204" y="1442"/>
                </a:lnTo>
                <a:lnTo>
                  <a:pt x="208" y="1426"/>
                </a:lnTo>
                <a:lnTo>
                  <a:pt x="208" y="1410"/>
                </a:lnTo>
                <a:lnTo>
                  <a:pt x="208" y="1392"/>
                </a:lnTo>
                <a:lnTo>
                  <a:pt x="210" y="1376"/>
                </a:lnTo>
                <a:lnTo>
                  <a:pt x="214" y="1368"/>
                </a:lnTo>
                <a:lnTo>
                  <a:pt x="218" y="1362"/>
                </a:lnTo>
                <a:lnTo>
                  <a:pt x="226" y="1354"/>
                </a:lnTo>
                <a:lnTo>
                  <a:pt x="236" y="1348"/>
                </a:lnTo>
                <a:lnTo>
                  <a:pt x="244" y="1344"/>
                </a:lnTo>
                <a:lnTo>
                  <a:pt x="254" y="1346"/>
                </a:lnTo>
                <a:lnTo>
                  <a:pt x="264" y="1348"/>
                </a:lnTo>
                <a:lnTo>
                  <a:pt x="276" y="1354"/>
                </a:lnTo>
                <a:lnTo>
                  <a:pt x="296" y="1368"/>
                </a:lnTo>
                <a:lnTo>
                  <a:pt x="312" y="1384"/>
                </a:lnTo>
                <a:lnTo>
                  <a:pt x="448" y="1620"/>
                </a:lnTo>
                <a:lnTo>
                  <a:pt x="712" y="1620"/>
                </a:lnTo>
                <a:lnTo>
                  <a:pt x="734" y="1628"/>
                </a:lnTo>
                <a:lnTo>
                  <a:pt x="756" y="1638"/>
                </a:lnTo>
                <a:lnTo>
                  <a:pt x="766" y="1644"/>
                </a:lnTo>
                <a:lnTo>
                  <a:pt x="774" y="1652"/>
                </a:lnTo>
                <a:lnTo>
                  <a:pt x="780" y="1660"/>
                </a:lnTo>
                <a:lnTo>
                  <a:pt x="782" y="1668"/>
                </a:lnTo>
                <a:lnTo>
                  <a:pt x="782" y="1680"/>
                </a:lnTo>
                <a:lnTo>
                  <a:pt x="778" y="1690"/>
                </a:lnTo>
                <a:lnTo>
                  <a:pt x="776" y="1698"/>
                </a:lnTo>
                <a:lnTo>
                  <a:pt x="770" y="1704"/>
                </a:lnTo>
                <a:lnTo>
                  <a:pt x="758" y="1716"/>
                </a:lnTo>
                <a:lnTo>
                  <a:pt x="742" y="1724"/>
                </a:lnTo>
                <a:lnTo>
                  <a:pt x="728" y="1732"/>
                </a:lnTo>
                <a:lnTo>
                  <a:pt x="716" y="1742"/>
                </a:lnTo>
                <a:lnTo>
                  <a:pt x="710" y="1750"/>
                </a:lnTo>
                <a:lnTo>
                  <a:pt x="706" y="1758"/>
                </a:lnTo>
                <a:lnTo>
                  <a:pt x="704" y="1766"/>
                </a:lnTo>
                <a:lnTo>
                  <a:pt x="702" y="1778"/>
                </a:lnTo>
                <a:lnTo>
                  <a:pt x="704" y="1790"/>
                </a:lnTo>
                <a:lnTo>
                  <a:pt x="706" y="1800"/>
                </a:lnTo>
                <a:lnTo>
                  <a:pt x="712" y="1810"/>
                </a:lnTo>
                <a:lnTo>
                  <a:pt x="718" y="1818"/>
                </a:lnTo>
                <a:lnTo>
                  <a:pt x="726" y="1826"/>
                </a:lnTo>
                <a:lnTo>
                  <a:pt x="736" y="1832"/>
                </a:lnTo>
                <a:lnTo>
                  <a:pt x="756" y="1844"/>
                </a:lnTo>
                <a:lnTo>
                  <a:pt x="780" y="1852"/>
                </a:lnTo>
                <a:lnTo>
                  <a:pt x="804" y="1858"/>
                </a:lnTo>
                <a:lnTo>
                  <a:pt x="828" y="1862"/>
                </a:lnTo>
                <a:lnTo>
                  <a:pt x="846" y="1862"/>
                </a:lnTo>
                <a:lnTo>
                  <a:pt x="866" y="1862"/>
                </a:lnTo>
                <a:lnTo>
                  <a:pt x="888" y="1858"/>
                </a:lnTo>
                <a:lnTo>
                  <a:pt x="912" y="1852"/>
                </a:lnTo>
                <a:lnTo>
                  <a:pt x="936" y="1844"/>
                </a:lnTo>
                <a:lnTo>
                  <a:pt x="958" y="1832"/>
                </a:lnTo>
                <a:lnTo>
                  <a:pt x="966" y="1826"/>
                </a:lnTo>
                <a:lnTo>
                  <a:pt x="974" y="1818"/>
                </a:lnTo>
                <a:lnTo>
                  <a:pt x="982" y="1810"/>
                </a:lnTo>
                <a:lnTo>
                  <a:pt x="986" y="1800"/>
                </a:lnTo>
                <a:lnTo>
                  <a:pt x="990" y="1790"/>
                </a:lnTo>
                <a:lnTo>
                  <a:pt x="990" y="1778"/>
                </a:lnTo>
                <a:lnTo>
                  <a:pt x="990" y="1766"/>
                </a:lnTo>
                <a:lnTo>
                  <a:pt x="986" y="1758"/>
                </a:lnTo>
                <a:lnTo>
                  <a:pt x="982" y="1750"/>
                </a:lnTo>
                <a:lnTo>
                  <a:pt x="978" y="1742"/>
                </a:lnTo>
                <a:lnTo>
                  <a:pt x="964" y="1732"/>
                </a:lnTo>
                <a:lnTo>
                  <a:pt x="950" y="1724"/>
                </a:lnTo>
                <a:lnTo>
                  <a:pt x="936" y="1716"/>
                </a:lnTo>
                <a:lnTo>
                  <a:pt x="922" y="1704"/>
                </a:lnTo>
                <a:lnTo>
                  <a:pt x="918" y="1698"/>
                </a:lnTo>
                <a:lnTo>
                  <a:pt x="914" y="1690"/>
                </a:lnTo>
                <a:lnTo>
                  <a:pt x="912" y="1680"/>
                </a:lnTo>
                <a:lnTo>
                  <a:pt x="910" y="1668"/>
                </a:lnTo>
                <a:lnTo>
                  <a:pt x="912" y="1660"/>
                </a:lnTo>
                <a:lnTo>
                  <a:pt x="918" y="1652"/>
                </a:lnTo>
                <a:lnTo>
                  <a:pt x="926" y="1644"/>
                </a:lnTo>
                <a:lnTo>
                  <a:pt x="936" y="1638"/>
                </a:lnTo>
                <a:lnTo>
                  <a:pt x="960" y="1628"/>
                </a:lnTo>
                <a:lnTo>
                  <a:pt x="982" y="1620"/>
                </a:lnTo>
                <a:lnTo>
                  <a:pt x="1248" y="1620"/>
                </a:lnTo>
                <a:lnTo>
                  <a:pt x="1386" y="1380"/>
                </a:lnTo>
                <a:lnTo>
                  <a:pt x="1402" y="1366"/>
                </a:lnTo>
                <a:lnTo>
                  <a:pt x="1420" y="1354"/>
                </a:lnTo>
                <a:lnTo>
                  <a:pt x="1430" y="1350"/>
                </a:lnTo>
                <a:lnTo>
                  <a:pt x="1440" y="1348"/>
                </a:lnTo>
                <a:lnTo>
                  <a:pt x="1448" y="1348"/>
                </a:lnTo>
                <a:lnTo>
                  <a:pt x="1456" y="1350"/>
                </a:lnTo>
                <a:lnTo>
                  <a:pt x="1464" y="1356"/>
                </a:lnTo>
                <a:lnTo>
                  <a:pt x="1472" y="1364"/>
                </a:lnTo>
                <a:lnTo>
                  <a:pt x="1478" y="1372"/>
                </a:lnTo>
                <a:lnTo>
                  <a:pt x="1480" y="1380"/>
                </a:lnTo>
                <a:lnTo>
                  <a:pt x="1484" y="1396"/>
                </a:lnTo>
                <a:lnTo>
                  <a:pt x="1484" y="1412"/>
                </a:lnTo>
                <a:lnTo>
                  <a:pt x="1484" y="1430"/>
                </a:lnTo>
                <a:lnTo>
                  <a:pt x="1486" y="1446"/>
                </a:lnTo>
                <a:lnTo>
                  <a:pt x="1490" y="1454"/>
                </a:lnTo>
                <a:lnTo>
                  <a:pt x="1494" y="1460"/>
                </a:lnTo>
                <a:lnTo>
                  <a:pt x="1502" y="1468"/>
                </a:lnTo>
                <a:lnTo>
                  <a:pt x="1510" y="1474"/>
                </a:lnTo>
                <a:lnTo>
                  <a:pt x="1520" y="1480"/>
                </a:lnTo>
                <a:lnTo>
                  <a:pt x="1530" y="1482"/>
                </a:lnTo>
                <a:lnTo>
                  <a:pt x="1542" y="1482"/>
                </a:lnTo>
                <a:lnTo>
                  <a:pt x="1552" y="1480"/>
                </a:lnTo>
                <a:lnTo>
                  <a:pt x="1564" y="1478"/>
                </a:lnTo>
                <a:lnTo>
                  <a:pt x="1574" y="1474"/>
                </a:lnTo>
                <a:lnTo>
                  <a:pt x="1594" y="1460"/>
                </a:lnTo>
                <a:lnTo>
                  <a:pt x="1614" y="1444"/>
                </a:lnTo>
                <a:lnTo>
                  <a:pt x="1630" y="1426"/>
                </a:lnTo>
                <a:lnTo>
                  <a:pt x="1644" y="1408"/>
                </a:lnTo>
                <a:lnTo>
                  <a:pt x="1656" y="1392"/>
                </a:lnTo>
                <a:lnTo>
                  <a:pt x="1664" y="1374"/>
                </a:lnTo>
                <a:lnTo>
                  <a:pt x="1672" y="1354"/>
                </a:lnTo>
                <a:lnTo>
                  <a:pt x="1680" y="1330"/>
                </a:lnTo>
                <a:lnTo>
                  <a:pt x="1684" y="1306"/>
                </a:lnTo>
                <a:lnTo>
                  <a:pt x="1684" y="1280"/>
                </a:lnTo>
                <a:lnTo>
                  <a:pt x="1684" y="1270"/>
                </a:lnTo>
                <a:lnTo>
                  <a:pt x="1680" y="1258"/>
                </a:lnTo>
                <a:lnTo>
                  <a:pt x="1676" y="1248"/>
                </a:lnTo>
                <a:lnTo>
                  <a:pt x="1670" y="1240"/>
                </a:lnTo>
                <a:lnTo>
                  <a:pt x="1664" y="1232"/>
                </a:lnTo>
                <a:lnTo>
                  <a:pt x="1654" y="1226"/>
                </a:lnTo>
                <a:lnTo>
                  <a:pt x="1644" y="1220"/>
                </a:lnTo>
                <a:lnTo>
                  <a:pt x="1634" y="1218"/>
                </a:lnTo>
                <a:lnTo>
                  <a:pt x="1626" y="1218"/>
                </a:lnTo>
                <a:lnTo>
                  <a:pt x="1618" y="1218"/>
                </a:lnTo>
                <a:lnTo>
                  <a:pt x="1602" y="1224"/>
                </a:lnTo>
                <a:lnTo>
                  <a:pt x="1588" y="1234"/>
                </a:lnTo>
                <a:lnTo>
                  <a:pt x="1572" y="1242"/>
                </a:lnTo>
                <a:lnTo>
                  <a:pt x="1558" y="1248"/>
                </a:lnTo>
                <a:lnTo>
                  <a:pt x="1548" y="1248"/>
                </a:lnTo>
                <a:lnTo>
                  <a:pt x="1540" y="1248"/>
                </a:lnTo>
                <a:lnTo>
                  <a:pt x="1530" y="1244"/>
                </a:lnTo>
                <a:lnTo>
                  <a:pt x="1520" y="1240"/>
                </a:lnTo>
                <a:lnTo>
                  <a:pt x="1514" y="1234"/>
                </a:lnTo>
                <a:lnTo>
                  <a:pt x="1508" y="1226"/>
                </a:lnTo>
                <a:lnTo>
                  <a:pt x="1506" y="1218"/>
                </a:lnTo>
                <a:lnTo>
                  <a:pt x="1506" y="1208"/>
                </a:lnTo>
                <a:lnTo>
                  <a:pt x="1506" y="1186"/>
                </a:lnTo>
                <a:lnTo>
                  <a:pt x="1510" y="1164"/>
                </a:lnTo>
                <a:lnTo>
                  <a:pt x="1648" y="928"/>
                </a:lnTo>
                <a:lnTo>
                  <a:pt x="1516" y="700"/>
                </a:lnTo>
                <a:lnTo>
                  <a:pt x="1512" y="678"/>
                </a:lnTo>
                <a:lnTo>
                  <a:pt x="1510" y="656"/>
                </a:lnTo>
                <a:lnTo>
                  <a:pt x="1510" y="644"/>
                </a:lnTo>
                <a:lnTo>
                  <a:pt x="1512" y="634"/>
                </a:lnTo>
                <a:lnTo>
                  <a:pt x="1518" y="626"/>
                </a:lnTo>
                <a:lnTo>
                  <a:pt x="1524" y="620"/>
                </a:lnTo>
                <a:lnTo>
                  <a:pt x="1534" y="616"/>
                </a:lnTo>
                <a:lnTo>
                  <a:pt x="1544" y="612"/>
                </a:lnTo>
                <a:lnTo>
                  <a:pt x="1552" y="612"/>
                </a:lnTo>
                <a:lnTo>
                  <a:pt x="1562" y="612"/>
                </a:lnTo>
                <a:lnTo>
                  <a:pt x="1576" y="618"/>
                </a:lnTo>
                <a:lnTo>
                  <a:pt x="1592" y="626"/>
                </a:lnTo>
                <a:lnTo>
                  <a:pt x="1606" y="636"/>
                </a:lnTo>
                <a:lnTo>
                  <a:pt x="1622" y="642"/>
                </a:lnTo>
                <a:lnTo>
                  <a:pt x="1630" y="642"/>
                </a:lnTo>
                <a:lnTo>
                  <a:pt x="1638" y="642"/>
                </a:lnTo>
                <a:lnTo>
                  <a:pt x="1648" y="640"/>
                </a:lnTo>
                <a:lnTo>
                  <a:pt x="1658" y="634"/>
                </a:lnTo>
                <a:lnTo>
                  <a:pt x="1668" y="628"/>
                </a:lnTo>
                <a:lnTo>
                  <a:pt x="1676" y="620"/>
                </a:lnTo>
                <a:lnTo>
                  <a:pt x="1682" y="612"/>
                </a:lnTo>
                <a:lnTo>
                  <a:pt x="1686" y="602"/>
                </a:lnTo>
                <a:lnTo>
                  <a:pt x="1688" y="590"/>
                </a:lnTo>
                <a:lnTo>
                  <a:pt x="1690" y="580"/>
                </a:lnTo>
                <a:lnTo>
                  <a:pt x="1688" y="554"/>
                </a:lnTo>
                <a:lnTo>
                  <a:pt x="1684" y="530"/>
                </a:lnTo>
                <a:lnTo>
                  <a:pt x="1678" y="506"/>
                </a:lnTo>
                <a:lnTo>
                  <a:pt x="1668" y="486"/>
                </a:lnTo>
                <a:lnTo>
                  <a:pt x="1660" y="468"/>
                </a:lnTo>
                <a:lnTo>
                  <a:pt x="1650" y="452"/>
                </a:lnTo>
                <a:lnTo>
                  <a:pt x="1636" y="434"/>
                </a:lnTo>
                <a:lnTo>
                  <a:pt x="1618" y="416"/>
                </a:lnTo>
                <a:lnTo>
                  <a:pt x="1598" y="400"/>
                </a:lnTo>
                <a:lnTo>
                  <a:pt x="1578" y="386"/>
                </a:lnTo>
                <a:lnTo>
                  <a:pt x="1568" y="382"/>
                </a:lnTo>
                <a:lnTo>
                  <a:pt x="1556" y="378"/>
                </a:lnTo>
                <a:lnTo>
                  <a:pt x="1546" y="378"/>
                </a:lnTo>
                <a:lnTo>
                  <a:pt x="1536" y="378"/>
                </a:lnTo>
                <a:lnTo>
                  <a:pt x="1524" y="380"/>
                </a:lnTo>
                <a:lnTo>
                  <a:pt x="1514" y="386"/>
                </a:lnTo>
                <a:lnTo>
                  <a:pt x="1506" y="392"/>
                </a:lnTo>
                <a:lnTo>
                  <a:pt x="1498" y="400"/>
                </a:lnTo>
                <a:lnTo>
                  <a:pt x="1494" y="406"/>
                </a:lnTo>
                <a:lnTo>
                  <a:pt x="1490" y="414"/>
                </a:lnTo>
                <a:lnTo>
                  <a:pt x="1488" y="430"/>
                </a:lnTo>
                <a:lnTo>
                  <a:pt x="1488" y="448"/>
                </a:lnTo>
                <a:lnTo>
                  <a:pt x="1488" y="464"/>
                </a:lnTo>
                <a:lnTo>
                  <a:pt x="1486" y="480"/>
                </a:lnTo>
                <a:lnTo>
                  <a:pt x="1482" y="488"/>
                </a:lnTo>
                <a:lnTo>
                  <a:pt x="1476" y="496"/>
                </a:lnTo>
                <a:lnTo>
                  <a:pt x="1470" y="502"/>
                </a:lnTo>
                <a:lnTo>
                  <a:pt x="1460" y="510"/>
                </a:lnTo>
                <a:lnTo>
                  <a:pt x="1452" y="512"/>
                </a:lnTo>
                <a:lnTo>
                  <a:pt x="1442" y="512"/>
                </a:lnTo>
                <a:lnTo>
                  <a:pt x="1432" y="510"/>
                </a:lnTo>
                <a:lnTo>
                  <a:pt x="1422" y="504"/>
                </a:lnTo>
                <a:lnTo>
                  <a:pt x="1404" y="490"/>
                </a:lnTo>
                <a:lnTo>
                  <a:pt x="1386" y="476"/>
                </a:lnTo>
                <a:lnTo>
                  <a:pt x="1246" y="236"/>
                </a:lnTo>
                <a:lnTo>
                  <a:pt x="982" y="242"/>
                </a:lnTo>
                <a:close/>
              </a:path>
            </a:pathLst>
          </a:custGeom>
          <a:solidFill>
            <a:srgbClr val="66FF99"/>
          </a:solidFill>
          <a:ln w="28575" cap="flat" cmpd="sng">
            <a:solidFill>
              <a:srgbClr val="5F5F5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GB" sz="180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20" name="Text Box 9">
            <a:extLst>
              <a:ext uri="{FF2B5EF4-FFF2-40B4-BE49-F238E27FC236}">
                <a16:creationId xmlns:a16="http://schemas.microsoft.com/office/drawing/2014/main" xmlns="" id="{E4858450-CB65-431F-8E29-038D2D91ED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1890" y="4100712"/>
            <a:ext cx="143188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5F5F5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</a:rPr>
              <a:t>Interactions </a:t>
            </a:r>
            <a:br>
              <a:rPr lang="en-GB" sz="18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</a:rPr>
            </a:br>
            <a:r>
              <a:rPr lang="en-GB" sz="18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</a:rPr>
              <a:t>entre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</a:rPr>
              <a:t>pairs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23" name="Text Box 15">
            <a:extLst>
              <a:ext uri="{FF2B5EF4-FFF2-40B4-BE49-F238E27FC236}">
                <a16:creationId xmlns:a16="http://schemas.microsoft.com/office/drawing/2014/main" xmlns="" id="{D78A98C7-BB2D-4358-9E37-6046B58AE5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7771" y="4735403"/>
            <a:ext cx="148092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5F5F5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latin typeface="Arial" pitchFamily="34" charset="0"/>
              </a:rPr>
              <a:t>Petites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latin typeface="Arial" pitchFamily="34" charset="0"/>
              </a:rPr>
              <a:t>équipes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latin typeface="Arial" pitchFamily="34" charset="0"/>
              </a:rPr>
              <a:t>(2-4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latin typeface="Arial" pitchFamily="34" charset="0"/>
              </a:rPr>
              <a:t>élèves) </a:t>
            </a:r>
          </a:p>
        </p:txBody>
      </p:sp>
    </p:spTree>
    <p:extLst>
      <p:ext uri="{BB962C8B-B14F-4D97-AF65-F5344CB8AC3E}">
        <p14:creationId xmlns:p14="http://schemas.microsoft.com/office/powerpoint/2010/main" val="3986141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xmlns="" id="{8A24C220-7575-5543-AC3E-999699ABB8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17" y="-132751"/>
            <a:ext cx="9144000" cy="6858000"/>
          </a:xfrm>
          <a:prstGeom prst="rect">
            <a:avLst/>
          </a:prstGeom>
        </p:spPr>
      </p:pic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xmlns="" id="{1899A044-F0C0-9B47-BC58-74AED0EDE939}"/>
              </a:ext>
            </a:extLst>
          </p:cNvPr>
          <p:cNvSpPr txBox="1">
            <a:spLocks/>
          </p:cNvSpPr>
          <p:nvPr/>
        </p:nvSpPr>
        <p:spPr>
          <a:xfrm>
            <a:off x="349387" y="1073217"/>
            <a:ext cx="8435280" cy="54923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b="1" i="0" kern="1200" cap="all">
                <a:solidFill>
                  <a:schemeClr val="tx1"/>
                </a:solidFill>
                <a:latin typeface="Arial Unicode MS"/>
                <a:ea typeface="+mn-ea"/>
                <a:cs typeface="Arial Unicode M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buFont typeface="Arial"/>
              <a:buNone/>
            </a:pPr>
            <a:r>
              <a:rPr lang="fr-CH" sz="24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DISPOSITIFS D’APPRENTISSAGE COOPERATIF</a:t>
            </a:r>
            <a:endParaRPr lang="fr-FR" sz="2400" cap="none" dirty="0">
              <a:solidFill>
                <a:srgbClr val="0058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fr-FR" sz="240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Organiser les interactions : Responsabilisation</a:t>
            </a:r>
          </a:p>
          <a:p>
            <a:pPr marL="0" indent="0">
              <a:spcBef>
                <a:spcPts val="1200"/>
              </a:spcBef>
              <a:buNone/>
            </a:pPr>
            <a:endParaRPr lang="fr-FR" sz="2400" cap="none" dirty="0">
              <a:solidFill>
                <a:srgbClr val="4A95C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E91DD205-87E9-497E-9DBD-64ECBAE26D91}"/>
              </a:ext>
            </a:extLst>
          </p:cNvPr>
          <p:cNvSpPr/>
          <p:nvPr/>
        </p:nvSpPr>
        <p:spPr>
          <a:xfrm>
            <a:off x="7361739" y="5854179"/>
            <a:ext cx="1650008" cy="8111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349387" y="1961169"/>
            <a:ext cx="858318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fr-FR" sz="2200" kern="0" dirty="0">
                <a:latin typeface="Arial" panose="020B0604020202020204" pitchFamily="34" charset="0"/>
                <a:cs typeface="Arial" panose="020B0604020202020204" pitchFamily="34" charset="0"/>
              </a:rPr>
              <a:t>S’assurer que chacun fa</a:t>
            </a:r>
            <a:r>
              <a:rPr lang="en-US" sz="2200" kern="0" dirty="0"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fr-FR" sz="2200" kern="0" dirty="0">
                <a:latin typeface="Arial" panose="020B0604020202020204" pitchFamily="34" charset="0"/>
                <a:cs typeface="Arial" panose="020B0604020202020204" pitchFamily="34" charset="0"/>
              </a:rPr>
              <a:t> de son mieux pour faire sa part du travail </a:t>
            </a:r>
            <a:br>
              <a:rPr lang="fr-FR" sz="2200" kern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CH" sz="2000" kern="0" dirty="0">
                <a:latin typeface="Arial" panose="020B0604020202020204" pitchFamily="34" charset="0"/>
                <a:cs typeface="Arial" panose="020B0604020202020204" pitchFamily="34" charset="0"/>
              </a:rPr>
              <a:t>Des responsabilités f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onctionnelles, cognitives, sociales </a:t>
            </a: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775283" y="2651038"/>
            <a:ext cx="3922649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accent2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accent2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accent2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+mn-lt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fr-FR" sz="2200" kern="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</a:t>
            </a:r>
            <a:r>
              <a:rPr lang="fr-FR" sz="2200" kern="0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enseignant-e</a:t>
            </a:r>
            <a:endParaRPr lang="fr-FR" sz="2200" kern="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200"/>
              </a:spcAft>
              <a:buFont typeface="Wingdings" panose="05000000000000000000" pitchFamily="2" charset="2"/>
              <a:buChar char="q"/>
            </a:pPr>
            <a:r>
              <a:rPr lang="fr-FR" sz="21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rend la participation de tous possible et nécessaire</a:t>
            </a:r>
          </a:p>
          <a:p>
            <a:pPr>
              <a:spcBef>
                <a:spcPts val="0"/>
              </a:spcBef>
              <a:spcAft>
                <a:spcPts val="200"/>
              </a:spcAft>
              <a:buFont typeface="Wingdings" panose="05000000000000000000" pitchFamily="2" charset="2"/>
              <a:buChar char="q"/>
            </a:pPr>
            <a:r>
              <a:rPr lang="fr-FR" sz="2100" kern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visibilise</a:t>
            </a:r>
            <a:r>
              <a:rPr lang="fr-FR" sz="21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les apprentissages </a:t>
            </a:r>
            <a:br>
              <a:rPr lang="fr-FR" sz="21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1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individuels</a:t>
            </a:r>
          </a:p>
          <a:p>
            <a:pPr marL="0" indent="0">
              <a:spcBef>
                <a:spcPts val="1200"/>
              </a:spcBef>
              <a:spcAft>
                <a:spcPts val="200"/>
              </a:spcAft>
              <a:buClr>
                <a:srgbClr val="2D2D8A"/>
              </a:buClr>
              <a:buNone/>
            </a:pPr>
            <a:r>
              <a:rPr lang="fr-FR" sz="2200" kern="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apprenants </a:t>
            </a:r>
          </a:p>
          <a:p>
            <a:pPr>
              <a:spcBef>
                <a:spcPts val="0"/>
              </a:spcBef>
              <a:spcAft>
                <a:spcPts val="200"/>
              </a:spcAft>
              <a:buFont typeface="Wingdings" panose="05000000000000000000" pitchFamily="2" charset="2"/>
              <a:buChar char="q"/>
            </a:pPr>
            <a:r>
              <a:rPr lang="fr-FR" sz="21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 des efforts pour atteindre l’objectif commun</a:t>
            </a:r>
          </a:p>
          <a:p>
            <a:pPr>
              <a:spcBef>
                <a:spcPts val="0"/>
              </a:spcBef>
              <a:spcAft>
                <a:spcPts val="200"/>
              </a:spcAft>
              <a:buFont typeface="Wingdings" panose="05000000000000000000" pitchFamily="2" charset="2"/>
              <a:buChar char="q"/>
            </a:pPr>
            <a:r>
              <a:rPr lang="fr-FR" sz="21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sentent responsables pour faciliter les efforts </a:t>
            </a:r>
            <a:br>
              <a:rPr lang="fr-FR" sz="21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1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autres </a:t>
            </a:r>
          </a:p>
          <a:p>
            <a:pPr marL="0" indent="0">
              <a:spcBef>
                <a:spcPts val="0"/>
              </a:spcBef>
              <a:spcAft>
                <a:spcPts val="200"/>
              </a:spcAft>
              <a:buClr>
                <a:srgbClr val="2D2D8A"/>
              </a:buClr>
              <a:buFontTx/>
              <a:buNone/>
            </a:pPr>
            <a:r>
              <a:rPr lang="fr-FR" sz="2200" kern="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responsabilités partagées</a:t>
            </a:r>
          </a:p>
          <a:p>
            <a:pPr>
              <a:spcBef>
                <a:spcPts val="300"/>
              </a:spcBef>
              <a:spcAft>
                <a:spcPts val="600"/>
              </a:spcAft>
              <a:buClr>
                <a:srgbClr val="2D2D8A"/>
              </a:buClr>
              <a:buFont typeface="Arial" pitchFamily="34" charset="0"/>
              <a:buChar char="•"/>
            </a:pPr>
            <a:endParaRPr lang="fr-FR" sz="2200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xmlns="" id="{4C5CF128-6CDF-45DF-9E61-271BABDA1345}"/>
              </a:ext>
            </a:extLst>
          </p:cNvPr>
          <p:cNvSpPr txBox="1"/>
          <p:nvPr/>
        </p:nvSpPr>
        <p:spPr>
          <a:xfrm>
            <a:off x="4500592" y="6479458"/>
            <a:ext cx="4373218" cy="314465"/>
          </a:xfrm>
          <a:prstGeom prst="rect">
            <a:avLst/>
          </a:prstGeom>
          <a:solidFill>
            <a:schemeClr val="bg1"/>
          </a:solidFill>
        </p:spPr>
        <p:txBody>
          <a:bodyPr lIns="164217" tIns="82109" rIns="164217" bIns="82109">
            <a:prstTxWarp prst="textDeflateTop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400" dirty="0">
                <a:solidFill>
                  <a:srgbClr val="2D2D8A"/>
                </a:solidFill>
                <a:latin typeface="Arial" pitchFamily="34" charset="0"/>
                <a:ea typeface="ヒラギノ角ゴ Pro W3"/>
                <a:cs typeface="Arial" pitchFamily="34" charset="0"/>
              </a:rPr>
              <a:t>Organiser  les interactions</a:t>
            </a:r>
          </a:p>
        </p:txBody>
      </p:sp>
      <p:sp>
        <p:nvSpPr>
          <p:cNvPr id="20" name="Freeform 6">
            <a:extLst>
              <a:ext uri="{FF2B5EF4-FFF2-40B4-BE49-F238E27FC236}">
                <a16:creationId xmlns:a16="http://schemas.microsoft.com/office/drawing/2014/main" xmlns="" id="{4944E776-DF92-4F45-8535-4B657AAB2605}"/>
              </a:ext>
            </a:extLst>
          </p:cNvPr>
          <p:cNvSpPr>
            <a:spLocks/>
          </p:cNvSpPr>
          <p:nvPr/>
        </p:nvSpPr>
        <p:spPr bwMode="auto">
          <a:xfrm>
            <a:off x="7088306" y="4483219"/>
            <a:ext cx="1590981" cy="1452259"/>
          </a:xfrm>
          <a:custGeom>
            <a:avLst/>
            <a:gdLst>
              <a:gd name="T0" fmla="*/ 2147483647 w 1600"/>
              <a:gd name="T1" fmla="*/ 2147483647 h 1382"/>
              <a:gd name="T2" fmla="*/ 2147483647 w 1600"/>
              <a:gd name="T3" fmla="*/ 2147483647 h 1382"/>
              <a:gd name="T4" fmla="*/ 2147483647 w 1600"/>
              <a:gd name="T5" fmla="*/ 2147483647 h 1382"/>
              <a:gd name="T6" fmla="*/ 2147483647 w 1600"/>
              <a:gd name="T7" fmla="*/ 2147483647 h 1382"/>
              <a:gd name="T8" fmla="*/ 2147483647 w 1600"/>
              <a:gd name="T9" fmla="*/ 2147483647 h 1382"/>
              <a:gd name="T10" fmla="*/ 2147483647 w 1600"/>
              <a:gd name="T11" fmla="*/ 2147483647 h 1382"/>
              <a:gd name="T12" fmla="*/ 2147483647 w 1600"/>
              <a:gd name="T13" fmla="*/ 2147483647 h 1382"/>
              <a:gd name="T14" fmla="*/ 2147483647 w 1600"/>
              <a:gd name="T15" fmla="*/ 2147483647 h 1382"/>
              <a:gd name="T16" fmla="*/ 2147483647 w 1600"/>
              <a:gd name="T17" fmla="*/ 2147483647 h 1382"/>
              <a:gd name="T18" fmla="*/ 2147483647 w 1600"/>
              <a:gd name="T19" fmla="*/ 2147483647 h 1382"/>
              <a:gd name="T20" fmla="*/ 2147483647 w 1600"/>
              <a:gd name="T21" fmla="*/ 2147483647 h 1382"/>
              <a:gd name="T22" fmla="*/ 2147483647 w 1600"/>
              <a:gd name="T23" fmla="*/ 2147483647 h 1382"/>
              <a:gd name="T24" fmla="*/ 2147483647 w 1600"/>
              <a:gd name="T25" fmla="*/ 2147483647 h 1382"/>
              <a:gd name="T26" fmla="*/ 2147483647 w 1600"/>
              <a:gd name="T27" fmla="*/ 2147483647 h 1382"/>
              <a:gd name="T28" fmla="*/ 2147483647 w 1600"/>
              <a:gd name="T29" fmla="*/ 2147483647 h 1382"/>
              <a:gd name="T30" fmla="*/ 2147483647 w 1600"/>
              <a:gd name="T31" fmla="*/ 2147483647 h 1382"/>
              <a:gd name="T32" fmla="*/ 2147483647 w 1600"/>
              <a:gd name="T33" fmla="*/ 2147483647 h 1382"/>
              <a:gd name="T34" fmla="*/ 2147483647 w 1600"/>
              <a:gd name="T35" fmla="*/ 2147483647 h 1382"/>
              <a:gd name="T36" fmla="*/ 2147483647 w 1600"/>
              <a:gd name="T37" fmla="*/ 2147483647 h 1382"/>
              <a:gd name="T38" fmla="*/ 2147483647 w 1600"/>
              <a:gd name="T39" fmla="*/ 2147483647 h 1382"/>
              <a:gd name="T40" fmla="*/ 2147483647 w 1600"/>
              <a:gd name="T41" fmla="*/ 2147483647 h 1382"/>
              <a:gd name="T42" fmla="*/ 2147483647 w 1600"/>
              <a:gd name="T43" fmla="*/ 2147483647 h 1382"/>
              <a:gd name="T44" fmla="*/ 2147483647 w 1600"/>
              <a:gd name="T45" fmla="*/ 2147483647 h 1382"/>
              <a:gd name="T46" fmla="*/ 2147483647 w 1600"/>
              <a:gd name="T47" fmla="*/ 2147483647 h 1382"/>
              <a:gd name="T48" fmla="*/ 2147483647 w 1600"/>
              <a:gd name="T49" fmla="*/ 2147483647 h 1382"/>
              <a:gd name="T50" fmla="*/ 2147483647 w 1600"/>
              <a:gd name="T51" fmla="*/ 2147483647 h 1382"/>
              <a:gd name="T52" fmla="*/ 2147483647 w 1600"/>
              <a:gd name="T53" fmla="*/ 2147483647 h 1382"/>
              <a:gd name="T54" fmla="*/ 2147483647 w 1600"/>
              <a:gd name="T55" fmla="*/ 2147483647 h 1382"/>
              <a:gd name="T56" fmla="*/ 2147483647 w 1600"/>
              <a:gd name="T57" fmla="*/ 2147483647 h 1382"/>
              <a:gd name="T58" fmla="*/ 2147483647 w 1600"/>
              <a:gd name="T59" fmla="*/ 2147483647 h 1382"/>
              <a:gd name="T60" fmla="*/ 2147483647 w 1600"/>
              <a:gd name="T61" fmla="*/ 2147483647 h 1382"/>
              <a:gd name="T62" fmla="*/ 2147483647 w 1600"/>
              <a:gd name="T63" fmla="*/ 2147483647 h 1382"/>
              <a:gd name="T64" fmla="*/ 2147483647 w 1600"/>
              <a:gd name="T65" fmla="*/ 2147483647 h 1382"/>
              <a:gd name="T66" fmla="*/ 2147483647 w 1600"/>
              <a:gd name="T67" fmla="*/ 2147483647 h 1382"/>
              <a:gd name="T68" fmla="*/ 2147483647 w 1600"/>
              <a:gd name="T69" fmla="*/ 2147483647 h 1382"/>
              <a:gd name="T70" fmla="*/ 2147483647 w 1600"/>
              <a:gd name="T71" fmla="*/ 2147483647 h 1382"/>
              <a:gd name="T72" fmla="*/ 2147483647 w 1600"/>
              <a:gd name="T73" fmla="*/ 2147483647 h 1382"/>
              <a:gd name="T74" fmla="*/ 2147483647 w 1600"/>
              <a:gd name="T75" fmla="*/ 2147483647 h 1382"/>
              <a:gd name="T76" fmla="*/ 2147483647 w 1600"/>
              <a:gd name="T77" fmla="*/ 2147483647 h 1382"/>
              <a:gd name="T78" fmla="*/ 2147483647 w 1600"/>
              <a:gd name="T79" fmla="*/ 2147483647 h 1382"/>
              <a:gd name="T80" fmla="*/ 2147483647 w 1600"/>
              <a:gd name="T81" fmla="*/ 2147483647 h 1382"/>
              <a:gd name="T82" fmla="*/ 2147483647 w 1600"/>
              <a:gd name="T83" fmla="*/ 2147483647 h 1382"/>
              <a:gd name="T84" fmla="*/ 2147483647 w 1600"/>
              <a:gd name="T85" fmla="*/ 2147483647 h 1382"/>
              <a:gd name="T86" fmla="*/ 2147483647 w 1600"/>
              <a:gd name="T87" fmla="*/ 2147483647 h 1382"/>
              <a:gd name="T88" fmla="*/ 2147483647 w 1600"/>
              <a:gd name="T89" fmla="*/ 2147483647 h 1382"/>
              <a:gd name="T90" fmla="*/ 2147483647 w 1600"/>
              <a:gd name="T91" fmla="*/ 2147483647 h 1382"/>
              <a:gd name="T92" fmla="*/ 2147483647 w 1600"/>
              <a:gd name="T93" fmla="*/ 2147483647 h 1382"/>
              <a:gd name="T94" fmla="*/ 2147483647 w 1600"/>
              <a:gd name="T95" fmla="*/ 2147483647 h 1382"/>
              <a:gd name="T96" fmla="*/ 2147483647 w 1600"/>
              <a:gd name="T97" fmla="*/ 2147483647 h 1382"/>
              <a:gd name="T98" fmla="*/ 2147483647 w 1600"/>
              <a:gd name="T99" fmla="*/ 2147483647 h 1382"/>
              <a:gd name="T100" fmla="*/ 2147483647 w 1600"/>
              <a:gd name="T101" fmla="*/ 2147483647 h 1382"/>
              <a:gd name="T102" fmla="*/ 2147483647 w 1600"/>
              <a:gd name="T103" fmla="*/ 2147483647 h 1382"/>
              <a:gd name="T104" fmla="*/ 2147483647 w 1600"/>
              <a:gd name="T105" fmla="*/ 2147483647 h 1382"/>
              <a:gd name="T106" fmla="*/ 2147483647 w 1600"/>
              <a:gd name="T107" fmla="*/ 2147483647 h 1382"/>
              <a:gd name="T108" fmla="*/ 2147483647 w 1600"/>
              <a:gd name="T109" fmla="*/ 2147483647 h 1382"/>
              <a:gd name="T110" fmla="*/ 2147483647 w 1600"/>
              <a:gd name="T111" fmla="*/ 2147483647 h 1382"/>
              <a:gd name="T112" fmla="*/ 2147483647 w 1600"/>
              <a:gd name="T113" fmla="*/ 2147483647 h 1382"/>
              <a:gd name="T114" fmla="*/ 2147483647 w 1600"/>
              <a:gd name="T115" fmla="*/ 2147483647 h 1382"/>
              <a:gd name="T116" fmla="*/ 2147483647 w 1600"/>
              <a:gd name="T117" fmla="*/ 2147483647 h 1382"/>
              <a:gd name="T118" fmla="*/ 2147483647 w 1600"/>
              <a:gd name="T119" fmla="*/ 2147483647 h 1382"/>
              <a:gd name="T120" fmla="*/ 2147483647 w 1600"/>
              <a:gd name="T121" fmla="*/ 2147483647 h 1382"/>
              <a:gd name="T122" fmla="*/ 2147483647 w 1600"/>
              <a:gd name="T123" fmla="*/ 2147483647 h 1382"/>
              <a:gd name="T124" fmla="*/ 2147483647 w 1600"/>
              <a:gd name="T125" fmla="*/ 2147483647 h 1382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0" t="0" r="r" b="b"/>
            <a:pathLst>
              <a:path w="1600" h="1382">
                <a:moveTo>
                  <a:pt x="1200" y="2"/>
                </a:moveTo>
                <a:lnTo>
                  <a:pt x="912" y="2"/>
                </a:lnTo>
                <a:lnTo>
                  <a:pt x="908" y="4"/>
                </a:lnTo>
                <a:lnTo>
                  <a:pt x="906" y="4"/>
                </a:lnTo>
                <a:lnTo>
                  <a:pt x="894" y="8"/>
                </a:lnTo>
                <a:lnTo>
                  <a:pt x="892" y="10"/>
                </a:lnTo>
                <a:lnTo>
                  <a:pt x="890" y="10"/>
                </a:lnTo>
                <a:lnTo>
                  <a:pt x="886" y="12"/>
                </a:lnTo>
                <a:lnTo>
                  <a:pt x="884" y="14"/>
                </a:lnTo>
                <a:lnTo>
                  <a:pt x="882" y="14"/>
                </a:lnTo>
                <a:lnTo>
                  <a:pt x="880" y="16"/>
                </a:lnTo>
                <a:lnTo>
                  <a:pt x="876" y="18"/>
                </a:lnTo>
                <a:lnTo>
                  <a:pt x="874" y="18"/>
                </a:lnTo>
                <a:lnTo>
                  <a:pt x="870" y="22"/>
                </a:lnTo>
                <a:lnTo>
                  <a:pt x="866" y="26"/>
                </a:lnTo>
                <a:lnTo>
                  <a:pt x="864" y="26"/>
                </a:lnTo>
                <a:lnTo>
                  <a:pt x="862" y="28"/>
                </a:lnTo>
                <a:lnTo>
                  <a:pt x="862" y="30"/>
                </a:lnTo>
                <a:lnTo>
                  <a:pt x="860" y="32"/>
                </a:lnTo>
                <a:lnTo>
                  <a:pt x="858" y="34"/>
                </a:lnTo>
                <a:lnTo>
                  <a:pt x="856" y="36"/>
                </a:lnTo>
                <a:lnTo>
                  <a:pt x="856" y="38"/>
                </a:lnTo>
                <a:lnTo>
                  <a:pt x="856" y="40"/>
                </a:lnTo>
                <a:lnTo>
                  <a:pt x="854" y="42"/>
                </a:lnTo>
                <a:lnTo>
                  <a:pt x="854" y="46"/>
                </a:lnTo>
                <a:lnTo>
                  <a:pt x="854" y="52"/>
                </a:lnTo>
                <a:lnTo>
                  <a:pt x="854" y="54"/>
                </a:lnTo>
                <a:lnTo>
                  <a:pt x="856" y="58"/>
                </a:lnTo>
                <a:lnTo>
                  <a:pt x="856" y="60"/>
                </a:lnTo>
                <a:lnTo>
                  <a:pt x="856" y="64"/>
                </a:lnTo>
                <a:lnTo>
                  <a:pt x="858" y="70"/>
                </a:lnTo>
                <a:lnTo>
                  <a:pt x="862" y="76"/>
                </a:lnTo>
                <a:lnTo>
                  <a:pt x="866" y="82"/>
                </a:lnTo>
                <a:lnTo>
                  <a:pt x="878" y="92"/>
                </a:lnTo>
                <a:lnTo>
                  <a:pt x="890" y="100"/>
                </a:lnTo>
                <a:lnTo>
                  <a:pt x="904" y="108"/>
                </a:lnTo>
                <a:lnTo>
                  <a:pt x="906" y="110"/>
                </a:lnTo>
                <a:lnTo>
                  <a:pt x="908" y="110"/>
                </a:lnTo>
                <a:lnTo>
                  <a:pt x="912" y="114"/>
                </a:lnTo>
                <a:lnTo>
                  <a:pt x="914" y="114"/>
                </a:lnTo>
                <a:lnTo>
                  <a:pt x="918" y="118"/>
                </a:lnTo>
                <a:lnTo>
                  <a:pt x="920" y="120"/>
                </a:lnTo>
                <a:lnTo>
                  <a:pt x="924" y="124"/>
                </a:lnTo>
                <a:lnTo>
                  <a:pt x="928" y="130"/>
                </a:lnTo>
                <a:lnTo>
                  <a:pt x="930" y="138"/>
                </a:lnTo>
                <a:lnTo>
                  <a:pt x="932" y="138"/>
                </a:lnTo>
                <a:lnTo>
                  <a:pt x="934" y="146"/>
                </a:lnTo>
                <a:lnTo>
                  <a:pt x="934" y="148"/>
                </a:lnTo>
                <a:lnTo>
                  <a:pt x="934" y="156"/>
                </a:lnTo>
                <a:lnTo>
                  <a:pt x="934" y="168"/>
                </a:lnTo>
                <a:lnTo>
                  <a:pt x="930" y="178"/>
                </a:lnTo>
                <a:lnTo>
                  <a:pt x="926" y="188"/>
                </a:lnTo>
                <a:lnTo>
                  <a:pt x="918" y="196"/>
                </a:lnTo>
                <a:lnTo>
                  <a:pt x="910" y="204"/>
                </a:lnTo>
                <a:lnTo>
                  <a:pt x="902" y="210"/>
                </a:lnTo>
                <a:lnTo>
                  <a:pt x="880" y="222"/>
                </a:lnTo>
                <a:lnTo>
                  <a:pt x="856" y="230"/>
                </a:lnTo>
                <a:lnTo>
                  <a:pt x="832" y="236"/>
                </a:lnTo>
                <a:lnTo>
                  <a:pt x="810" y="240"/>
                </a:lnTo>
                <a:lnTo>
                  <a:pt x="790" y="240"/>
                </a:lnTo>
                <a:lnTo>
                  <a:pt x="770" y="240"/>
                </a:lnTo>
                <a:lnTo>
                  <a:pt x="748" y="236"/>
                </a:lnTo>
                <a:lnTo>
                  <a:pt x="724" y="230"/>
                </a:lnTo>
                <a:lnTo>
                  <a:pt x="700" y="222"/>
                </a:lnTo>
                <a:lnTo>
                  <a:pt x="680" y="210"/>
                </a:lnTo>
                <a:lnTo>
                  <a:pt x="670" y="204"/>
                </a:lnTo>
                <a:lnTo>
                  <a:pt x="662" y="196"/>
                </a:lnTo>
                <a:lnTo>
                  <a:pt x="656" y="188"/>
                </a:lnTo>
                <a:lnTo>
                  <a:pt x="650" y="178"/>
                </a:lnTo>
                <a:lnTo>
                  <a:pt x="648" y="168"/>
                </a:lnTo>
                <a:lnTo>
                  <a:pt x="646" y="156"/>
                </a:lnTo>
                <a:lnTo>
                  <a:pt x="648" y="148"/>
                </a:lnTo>
                <a:lnTo>
                  <a:pt x="648" y="146"/>
                </a:lnTo>
                <a:lnTo>
                  <a:pt x="650" y="138"/>
                </a:lnTo>
                <a:lnTo>
                  <a:pt x="652" y="130"/>
                </a:lnTo>
                <a:lnTo>
                  <a:pt x="656" y="124"/>
                </a:lnTo>
                <a:lnTo>
                  <a:pt x="660" y="120"/>
                </a:lnTo>
                <a:lnTo>
                  <a:pt x="662" y="118"/>
                </a:lnTo>
                <a:lnTo>
                  <a:pt x="666" y="114"/>
                </a:lnTo>
                <a:lnTo>
                  <a:pt x="668" y="114"/>
                </a:lnTo>
                <a:lnTo>
                  <a:pt x="672" y="110"/>
                </a:lnTo>
                <a:lnTo>
                  <a:pt x="674" y="110"/>
                </a:lnTo>
                <a:lnTo>
                  <a:pt x="676" y="108"/>
                </a:lnTo>
                <a:lnTo>
                  <a:pt x="690" y="100"/>
                </a:lnTo>
                <a:lnTo>
                  <a:pt x="702" y="92"/>
                </a:lnTo>
                <a:lnTo>
                  <a:pt x="714" y="82"/>
                </a:lnTo>
                <a:lnTo>
                  <a:pt x="718" y="76"/>
                </a:lnTo>
                <a:lnTo>
                  <a:pt x="722" y="70"/>
                </a:lnTo>
                <a:lnTo>
                  <a:pt x="724" y="64"/>
                </a:lnTo>
                <a:lnTo>
                  <a:pt x="724" y="60"/>
                </a:lnTo>
                <a:lnTo>
                  <a:pt x="726" y="58"/>
                </a:lnTo>
                <a:lnTo>
                  <a:pt x="726" y="54"/>
                </a:lnTo>
                <a:lnTo>
                  <a:pt x="726" y="52"/>
                </a:lnTo>
                <a:lnTo>
                  <a:pt x="726" y="46"/>
                </a:lnTo>
                <a:lnTo>
                  <a:pt x="726" y="42"/>
                </a:lnTo>
                <a:lnTo>
                  <a:pt x="726" y="40"/>
                </a:lnTo>
                <a:lnTo>
                  <a:pt x="724" y="38"/>
                </a:lnTo>
                <a:lnTo>
                  <a:pt x="724" y="36"/>
                </a:lnTo>
                <a:lnTo>
                  <a:pt x="722" y="34"/>
                </a:lnTo>
                <a:lnTo>
                  <a:pt x="722" y="32"/>
                </a:lnTo>
                <a:lnTo>
                  <a:pt x="720" y="30"/>
                </a:lnTo>
                <a:lnTo>
                  <a:pt x="718" y="28"/>
                </a:lnTo>
                <a:lnTo>
                  <a:pt x="716" y="26"/>
                </a:lnTo>
                <a:lnTo>
                  <a:pt x="714" y="26"/>
                </a:lnTo>
                <a:lnTo>
                  <a:pt x="710" y="22"/>
                </a:lnTo>
                <a:lnTo>
                  <a:pt x="706" y="18"/>
                </a:lnTo>
                <a:lnTo>
                  <a:pt x="704" y="18"/>
                </a:lnTo>
                <a:lnTo>
                  <a:pt x="702" y="16"/>
                </a:lnTo>
                <a:lnTo>
                  <a:pt x="700" y="14"/>
                </a:lnTo>
                <a:lnTo>
                  <a:pt x="696" y="14"/>
                </a:lnTo>
                <a:lnTo>
                  <a:pt x="694" y="12"/>
                </a:lnTo>
                <a:lnTo>
                  <a:pt x="692" y="10"/>
                </a:lnTo>
                <a:lnTo>
                  <a:pt x="688" y="10"/>
                </a:lnTo>
                <a:lnTo>
                  <a:pt x="686" y="8"/>
                </a:lnTo>
                <a:lnTo>
                  <a:pt x="674" y="4"/>
                </a:lnTo>
                <a:lnTo>
                  <a:pt x="668" y="2"/>
                </a:lnTo>
                <a:lnTo>
                  <a:pt x="402" y="2"/>
                </a:lnTo>
                <a:lnTo>
                  <a:pt x="264" y="238"/>
                </a:lnTo>
                <a:lnTo>
                  <a:pt x="260" y="260"/>
                </a:lnTo>
                <a:lnTo>
                  <a:pt x="260" y="282"/>
                </a:lnTo>
                <a:lnTo>
                  <a:pt x="260" y="292"/>
                </a:lnTo>
                <a:lnTo>
                  <a:pt x="262" y="300"/>
                </a:lnTo>
                <a:lnTo>
                  <a:pt x="268" y="308"/>
                </a:lnTo>
                <a:lnTo>
                  <a:pt x="274" y="314"/>
                </a:lnTo>
                <a:lnTo>
                  <a:pt x="284" y="318"/>
                </a:lnTo>
                <a:lnTo>
                  <a:pt x="294" y="322"/>
                </a:lnTo>
                <a:lnTo>
                  <a:pt x="302" y="322"/>
                </a:lnTo>
                <a:lnTo>
                  <a:pt x="312" y="322"/>
                </a:lnTo>
                <a:lnTo>
                  <a:pt x="326" y="316"/>
                </a:lnTo>
                <a:lnTo>
                  <a:pt x="342" y="308"/>
                </a:lnTo>
                <a:lnTo>
                  <a:pt x="356" y="298"/>
                </a:lnTo>
                <a:lnTo>
                  <a:pt x="372" y="292"/>
                </a:lnTo>
                <a:lnTo>
                  <a:pt x="380" y="292"/>
                </a:lnTo>
                <a:lnTo>
                  <a:pt x="388" y="292"/>
                </a:lnTo>
                <a:lnTo>
                  <a:pt x="398" y="294"/>
                </a:lnTo>
                <a:lnTo>
                  <a:pt x="408" y="300"/>
                </a:lnTo>
                <a:lnTo>
                  <a:pt x="418" y="306"/>
                </a:lnTo>
                <a:lnTo>
                  <a:pt x="424" y="314"/>
                </a:lnTo>
                <a:lnTo>
                  <a:pt x="430" y="322"/>
                </a:lnTo>
                <a:lnTo>
                  <a:pt x="434" y="332"/>
                </a:lnTo>
                <a:lnTo>
                  <a:pt x="438" y="344"/>
                </a:lnTo>
                <a:lnTo>
                  <a:pt x="438" y="354"/>
                </a:lnTo>
                <a:lnTo>
                  <a:pt x="438" y="380"/>
                </a:lnTo>
                <a:lnTo>
                  <a:pt x="434" y="404"/>
                </a:lnTo>
                <a:lnTo>
                  <a:pt x="426" y="428"/>
                </a:lnTo>
                <a:lnTo>
                  <a:pt x="418" y="448"/>
                </a:lnTo>
                <a:lnTo>
                  <a:pt x="410" y="466"/>
                </a:lnTo>
                <a:lnTo>
                  <a:pt x="398" y="482"/>
                </a:lnTo>
                <a:lnTo>
                  <a:pt x="384" y="500"/>
                </a:lnTo>
                <a:lnTo>
                  <a:pt x="368" y="518"/>
                </a:lnTo>
                <a:lnTo>
                  <a:pt x="348" y="534"/>
                </a:lnTo>
                <a:lnTo>
                  <a:pt x="328" y="548"/>
                </a:lnTo>
                <a:lnTo>
                  <a:pt x="318" y="552"/>
                </a:lnTo>
                <a:lnTo>
                  <a:pt x="306" y="554"/>
                </a:lnTo>
                <a:lnTo>
                  <a:pt x="296" y="556"/>
                </a:lnTo>
                <a:lnTo>
                  <a:pt x="284" y="556"/>
                </a:lnTo>
                <a:lnTo>
                  <a:pt x="274" y="554"/>
                </a:lnTo>
                <a:lnTo>
                  <a:pt x="264" y="548"/>
                </a:lnTo>
                <a:lnTo>
                  <a:pt x="256" y="542"/>
                </a:lnTo>
                <a:lnTo>
                  <a:pt x="248" y="534"/>
                </a:lnTo>
                <a:lnTo>
                  <a:pt x="244" y="528"/>
                </a:lnTo>
                <a:lnTo>
                  <a:pt x="240" y="520"/>
                </a:lnTo>
                <a:lnTo>
                  <a:pt x="238" y="504"/>
                </a:lnTo>
                <a:lnTo>
                  <a:pt x="238" y="486"/>
                </a:lnTo>
                <a:lnTo>
                  <a:pt x="238" y="470"/>
                </a:lnTo>
                <a:lnTo>
                  <a:pt x="234" y="454"/>
                </a:lnTo>
                <a:lnTo>
                  <a:pt x="232" y="446"/>
                </a:lnTo>
                <a:lnTo>
                  <a:pt x="226" y="438"/>
                </a:lnTo>
                <a:lnTo>
                  <a:pt x="218" y="430"/>
                </a:lnTo>
                <a:lnTo>
                  <a:pt x="210" y="424"/>
                </a:lnTo>
                <a:lnTo>
                  <a:pt x="202" y="422"/>
                </a:lnTo>
                <a:lnTo>
                  <a:pt x="194" y="422"/>
                </a:lnTo>
                <a:lnTo>
                  <a:pt x="184" y="424"/>
                </a:lnTo>
                <a:lnTo>
                  <a:pt x="174" y="428"/>
                </a:lnTo>
                <a:lnTo>
                  <a:pt x="156" y="440"/>
                </a:lnTo>
                <a:lnTo>
                  <a:pt x="140" y="454"/>
                </a:lnTo>
                <a:lnTo>
                  <a:pt x="4" y="690"/>
                </a:lnTo>
                <a:lnTo>
                  <a:pt x="0" y="690"/>
                </a:lnTo>
                <a:lnTo>
                  <a:pt x="2" y="694"/>
                </a:lnTo>
                <a:lnTo>
                  <a:pt x="4" y="694"/>
                </a:lnTo>
                <a:lnTo>
                  <a:pt x="132" y="918"/>
                </a:lnTo>
                <a:lnTo>
                  <a:pt x="146" y="930"/>
                </a:lnTo>
                <a:lnTo>
                  <a:pt x="160" y="942"/>
                </a:lnTo>
                <a:lnTo>
                  <a:pt x="176" y="950"/>
                </a:lnTo>
                <a:lnTo>
                  <a:pt x="184" y="954"/>
                </a:lnTo>
                <a:lnTo>
                  <a:pt x="192" y="954"/>
                </a:lnTo>
                <a:lnTo>
                  <a:pt x="198" y="954"/>
                </a:lnTo>
                <a:lnTo>
                  <a:pt x="202" y="952"/>
                </a:lnTo>
                <a:lnTo>
                  <a:pt x="212" y="944"/>
                </a:lnTo>
                <a:lnTo>
                  <a:pt x="220" y="938"/>
                </a:lnTo>
                <a:lnTo>
                  <a:pt x="224" y="930"/>
                </a:lnTo>
                <a:lnTo>
                  <a:pt x="228" y="922"/>
                </a:lnTo>
                <a:lnTo>
                  <a:pt x="230" y="906"/>
                </a:lnTo>
                <a:lnTo>
                  <a:pt x="230" y="890"/>
                </a:lnTo>
                <a:lnTo>
                  <a:pt x="230" y="872"/>
                </a:lnTo>
                <a:lnTo>
                  <a:pt x="234" y="856"/>
                </a:lnTo>
                <a:lnTo>
                  <a:pt x="236" y="848"/>
                </a:lnTo>
                <a:lnTo>
                  <a:pt x="242" y="842"/>
                </a:lnTo>
                <a:lnTo>
                  <a:pt x="248" y="834"/>
                </a:lnTo>
                <a:lnTo>
                  <a:pt x="258" y="828"/>
                </a:lnTo>
                <a:lnTo>
                  <a:pt x="272" y="822"/>
                </a:lnTo>
                <a:lnTo>
                  <a:pt x="286" y="820"/>
                </a:lnTo>
                <a:lnTo>
                  <a:pt x="296" y="820"/>
                </a:lnTo>
                <a:lnTo>
                  <a:pt x="304" y="822"/>
                </a:lnTo>
                <a:lnTo>
                  <a:pt x="322" y="828"/>
                </a:lnTo>
                <a:lnTo>
                  <a:pt x="340" y="838"/>
                </a:lnTo>
                <a:lnTo>
                  <a:pt x="358" y="852"/>
                </a:lnTo>
                <a:lnTo>
                  <a:pt x="372" y="866"/>
                </a:lnTo>
                <a:lnTo>
                  <a:pt x="386" y="882"/>
                </a:lnTo>
                <a:lnTo>
                  <a:pt x="398" y="896"/>
                </a:lnTo>
                <a:lnTo>
                  <a:pt x="406" y="910"/>
                </a:lnTo>
                <a:lnTo>
                  <a:pt x="414" y="928"/>
                </a:lnTo>
                <a:lnTo>
                  <a:pt x="424" y="948"/>
                </a:lnTo>
                <a:lnTo>
                  <a:pt x="430" y="972"/>
                </a:lnTo>
                <a:lnTo>
                  <a:pt x="434" y="996"/>
                </a:lnTo>
                <a:lnTo>
                  <a:pt x="436" y="1022"/>
                </a:lnTo>
                <a:lnTo>
                  <a:pt x="434" y="1032"/>
                </a:lnTo>
                <a:lnTo>
                  <a:pt x="432" y="1044"/>
                </a:lnTo>
                <a:lnTo>
                  <a:pt x="428" y="1054"/>
                </a:lnTo>
                <a:lnTo>
                  <a:pt x="422" y="1062"/>
                </a:lnTo>
                <a:lnTo>
                  <a:pt x="414" y="1070"/>
                </a:lnTo>
                <a:lnTo>
                  <a:pt x="404" y="1076"/>
                </a:lnTo>
                <a:lnTo>
                  <a:pt x="390" y="1082"/>
                </a:lnTo>
                <a:lnTo>
                  <a:pt x="376" y="1084"/>
                </a:lnTo>
                <a:lnTo>
                  <a:pt x="366" y="1084"/>
                </a:lnTo>
                <a:lnTo>
                  <a:pt x="354" y="1080"/>
                </a:lnTo>
                <a:lnTo>
                  <a:pt x="336" y="1070"/>
                </a:lnTo>
                <a:lnTo>
                  <a:pt x="318" y="1060"/>
                </a:lnTo>
                <a:lnTo>
                  <a:pt x="308" y="1056"/>
                </a:lnTo>
                <a:lnTo>
                  <a:pt x="296" y="1054"/>
                </a:lnTo>
                <a:lnTo>
                  <a:pt x="284" y="1056"/>
                </a:lnTo>
                <a:lnTo>
                  <a:pt x="270" y="1062"/>
                </a:lnTo>
                <a:lnTo>
                  <a:pt x="264" y="1068"/>
                </a:lnTo>
                <a:lnTo>
                  <a:pt x="258" y="1076"/>
                </a:lnTo>
                <a:lnTo>
                  <a:pt x="256" y="1086"/>
                </a:lnTo>
                <a:lnTo>
                  <a:pt x="256" y="1096"/>
                </a:lnTo>
                <a:lnTo>
                  <a:pt x="258" y="1120"/>
                </a:lnTo>
                <a:lnTo>
                  <a:pt x="262" y="1142"/>
                </a:lnTo>
                <a:lnTo>
                  <a:pt x="402" y="1382"/>
                </a:lnTo>
                <a:lnTo>
                  <a:pt x="1200" y="1382"/>
                </a:lnTo>
                <a:lnTo>
                  <a:pt x="1600" y="690"/>
                </a:lnTo>
                <a:lnTo>
                  <a:pt x="1200" y="0"/>
                </a:lnTo>
                <a:lnTo>
                  <a:pt x="1200" y="2"/>
                </a:lnTo>
                <a:close/>
              </a:path>
            </a:pathLst>
          </a:custGeom>
          <a:solidFill>
            <a:srgbClr val="CCCCFF">
              <a:alpha val="79608"/>
            </a:srgbClr>
          </a:solidFill>
          <a:ln w="28575" cap="flat" cmpd="sng">
            <a:solidFill>
              <a:schemeClr val="tx2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GB" sz="180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26" name="Freeform 4">
            <a:extLst>
              <a:ext uri="{FF2B5EF4-FFF2-40B4-BE49-F238E27FC236}">
                <a16:creationId xmlns:a16="http://schemas.microsoft.com/office/drawing/2014/main" xmlns="" id="{7C6F1654-FDDA-4F77-952A-CF4B33A86598}"/>
              </a:ext>
            </a:extLst>
          </p:cNvPr>
          <p:cNvSpPr>
            <a:spLocks/>
          </p:cNvSpPr>
          <p:nvPr/>
        </p:nvSpPr>
        <p:spPr bwMode="auto">
          <a:xfrm>
            <a:off x="4714062" y="4273563"/>
            <a:ext cx="1607728" cy="1661074"/>
          </a:xfrm>
          <a:custGeom>
            <a:avLst/>
            <a:gdLst>
              <a:gd name="T0" fmla="*/ 2147483647 w 1616"/>
              <a:gd name="T1" fmla="*/ 2147483647 h 1618"/>
              <a:gd name="T2" fmla="*/ 2147483647 w 1616"/>
              <a:gd name="T3" fmla="*/ 2147483647 h 1618"/>
              <a:gd name="T4" fmla="*/ 2147483647 w 1616"/>
              <a:gd name="T5" fmla="*/ 2147483647 h 1618"/>
              <a:gd name="T6" fmla="*/ 2147483647 w 1616"/>
              <a:gd name="T7" fmla="*/ 2147483647 h 1618"/>
              <a:gd name="T8" fmla="*/ 2147483647 w 1616"/>
              <a:gd name="T9" fmla="*/ 2147483647 h 1618"/>
              <a:gd name="T10" fmla="*/ 2147483647 w 1616"/>
              <a:gd name="T11" fmla="*/ 2147483647 h 1618"/>
              <a:gd name="T12" fmla="*/ 2147483647 w 1616"/>
              <a:gd name="T13" fmla="*/ 2147483647 h 1618"/>
              <a:gd name="T14" fmla="*/ 2147483647 w 1616"/>
              <a:gd name="T15" fmla="*/ 2147483647 h 1618"/>
              <a:gd name="T16" fmla="*/ 2147483647 w 1616"/>
              <a:gd name="T17" fmla="*/ 2147483647 h 1618"/>
              <a:gd name="T18" fmla="*/ 2147483647 w 1616"/>
              <a:gd name="T19" fmla="*/ 2147483647 h 1618"/>
              <a:gd name="T20" fmla="*/ 2147483647 w 1616"/>
              <a:gd name="T21" fmla="*/ 2147483647 h 1618"/>
              <a:gd name="T22" fmla="*/ 2147483647 w 1616"/>
              <a:gd name="T23" fmla="*/ 2147483647 h 1618"/>
              <a:gd name="T24" fmla="*/ 2147483647 w 1616"/>
              <a:gd name="T25" fmla="*/ 2147483647 h 1618"/>
              <a:gd name="T26" fmla="*/ 2147483647 w 1616"/>
              <a:gd name="T27" fmla="*/ 2147483647 h 1618"/>
              <a:gd name="T28" fmla="*/ 2147483647 w 1616"/>
              <a:gd name="T29" fmla="*/ 2147483647 h 1618"/>
              <a:gd name="T30" fmla="*/ 2147483647 w 1616"/>
              <a:gd name="T31" fmla="*/ 2147483647 h 1618"/>
              <a:gd name="T32" fmla="*/ 2147483647 w 1616"/>
              <a:gd name="T33" fmla="*/ 2147483647 h 1618"/>
              <a:gd name="T34" fmla="*/ 2147483647 w 1616"/>
              <a:gd name="T35" fmla="*/ 2147483647 h 1618"/>
              <a:gd name="T36" fmla="*/ 2147483647 w 1616"/>
              <a:gd name="T37" fmla="*/ 2147483647 h 1618"/>
              <a:gd name="T38" fmla="*/ 2147483647 w 1616"/>
              <a:gd name="T39" fmla="*/ 2147483647 h 1618"/>
              <a:gd name="T40" fmla="*/ 2147483647 w 1616"/>
              <a:gd name="T41" fmla="*/ 2147483647 h 1618"/>
              <a:gd name="T42" fmla="*/ 2147483647 w 1616"/>
              <a:gd name="T43" fmla="*/ 2147483647 h 1618"/>
              <a:gd name="T44" fmla="*/ 2147483647 w 1616"/>
              <a:gd name="T45" fmla="*/ 2147483647 h 1618"/>
              <a:gd name="T46" fmla="*/ 2147483647 w 1616"/>
              <a:gd name="T47" fmla="*/ 2147483647 h 1618"/>
              <a:gd name="T48" fmla="*/ 2147483647 w 1616"/>
              <a:gd name="T49" fmla="*/ 2147483647 h 1618"/>
              <a:gd name="T50" fmla="*/ 2147483647 w 1616"/>
              <a:gd name="T51" fmla="*/ 2147483647 h 1618"/>
              <a:gd name="T52" fmla="*/ 2147483647 w 1616"/>
              <a:gd name="T53" fmla="*/ 2147483647 h 1618"/>
              <a:gd name="T54" fmla="*/ 2147483647 w 1616"/>
              <a:gd name="T55" fmla="*/ 2147483647 h 1618"/>
              <a:gd name="T56" fmla="*/ 2147483647 w 1616"/>
              <a:gd name="T57" fmla="*/ 2147483647 h 1618"/>
              <a:gd name="T58" fmla="*/ 2147483647 w 1616"/>
              <a:gd name="T59" fmla="*/ 2147483647 h 1618"/>
              <a:gd name="T60" fmla="*/ 2147483647 w 1616"/>
              <a:gd name="T61" fmla="*/ 2147483647 h 1618"/>
              <a:gd name="T62" fmla="*/ 2147483647 w 1616"/>
              <a:gd name="T63" fmla="*/ 2147483647 h 1618"/>
              <a:gd name="T64" fmla="*/ 2147483647 w 1616"/>
              <a:gd name="T65" fmla="*/ 2147483647 h 1618"/>
              <a:gd name="T66" fmla="*/ 2147483647 w 1616"/>
              <a:gd name="T67" fmla="*/ 2147483647 h 1618"/>
              <a:gd name="T68" fmla="*/ 2147483647 w 1616"/>
              <a:gd name="T69" fmla="*/ 2147483647 h 1618"/>
              <a:gd name="T70" fmla="*/ 2147483647 w 1616"/>
              <a:gd name="T71" fmla="*/ 2147483647 h 1618"/>
              <a:gd name="T72" fmla="*/ 2147483647 w 1616"/>
              <a:gd name="T73" fmla="*/ 2147483647 h 1618"/>
              <a:gd name="T74" fmla="*/ 2147483647 w 1616"/>
              <a:gd name="T75" fmla="*/ 2147483647 h 1618"/>
              <a:gd name="T76" fmla="*/ 2147483647 w 1616"/>
              <a:gd name="T77" fmla="*/ 2147483647 h 1618"/>
              <a:gd name="T78" fmla="*/ 2147483647 w 1616"/>
              <a:gd name="T79" fmla="*/ 2147483647 h 1618"/>
              <a:gd name="T80" fmla="*/ 2147483647 w 1616"/>
              <a:gd name="T81" fmla="*/ 2147483647 h 1618"/>
              <a:gd name="T82" fmla="*/ 2147483647 w 1616"/>
              <a:gd name="T83" fmla="*/ 2147483647 h 1618"/>
              <a:gd name="T84" fmla="*/ 2147483647 w 1616"/>
              <a:gd name="T85" fmla="*/ 0 h 1618"/>
              <a:gd name="T86" fmla="*/ 2147483647 w 1616"/>
              <a:gd name="T87" fmla="*/ 2147483647 h 1618"/>
              <a:gd name="T88" fmla="*/ 2147483647 w 1616"/>
              <a:gd name="T89" fmla="*/ 2147483647 h 1618"/>
              <a:gd name="T90" fmla="*/ 2147483647 w 1616"/>
              <a:gd name="T91" fmla="*/ 2147483647 h 1618"/>
              <a:gd name="T92" fmla="*/ 2147483647 w 1616"/>
              <a:gd name="T93" fmla="*/ 2147483647 h 1618"/>
              <a:gd name="T94" fmla="*/ 2147483647 w 1616"/>
              <a:gd name="T95" fmla="*/ 2147483647 h 1618"/>
              <a:gd name="T96" fmla="*/ 2147483647 w 1616"/>
              <a:gd name="T97" fmla="*/ 2147483647 h 1618"/>
              <a:gd name="T98" fmla="*/ 2147483647 w 1616"/>
              <a:gd name="T99" fmla="*/ 2147483647 h 1618"/>
              <a:gd name="T100" fmla="*/ 2147483647 w 1616"/>
              <a:gd name="T101" fmla="*/ 2147483647 h 1618"/>
              <a:gd name="T102" fmla="*/ 2147483647 w 1616"/>
              <a:gd name="T103" fmla="*/ 2147483647 h 1618"/>
              <a:gd name="T104" fmla="*/ 2147483647 w 1616"/>
              <a:gd name="T105" fmla="*/ 2147483647 h 1618"/>
              <a:gd name="T106" fmla="*/ 2147483647 w 1616"/>
              <a:gd name="T107" fmla="*/ 2147483647 h 1618"/>
              <a:gd name="T108" fmla="*/ 2147483647 w 1616"/>
              <a:gd name="T109" fmla="*/ 2147483647 h 1618"/>
              <a:gd name="T110" fmla="*/ 2147483647 w 1616"/>
              <a:gd name="T111" fmla="*/ 2147483647 h 1618"/>
              <a:gd name="T112" fmla="*/ 2147483647 w 1616"/>
              <a:gd name="T113" fmla="*/ 2147483647 h 1618"/>
              <a:gd name="T114" fmla="*/ 2147483647 w 1616"/>
              <a:gd name="T115" fmla="*/ 2147483647 h 1618"/>
              <a:gd name="T116" fmla="*/ 0 w 1616"/>
              <a:gd name="T117" fmla="*/ 2147483647 h 1618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0" t="0" r="r" b="b"/>
            <a:pathLst>
              <a:path w="1616" h="1618">
                <a:moveTo>
                  <a:pt x="1312" y="1426"/>
                </a:moveTo>
                <a:lnTo>
                  <a:pt x="1312" y="1426"/>
                </a:lnTo>
                <a:lnTo>
                  <a:pt x="1328" y="1410"/>
                </a:lnTo>
                <a:lnTo>
                  <a:pt x="1348" y="1396"/>
                </a:lnTo>
                <a:lnTo>
                  <a:pt x="1358" y="1392"/>
                </a:lnTo>
                <a:lnTo>
                  <a:pt x="1368" y="1388"/>
                </a:lnTo>
                <a:lnTo>
                  <a:pt x="1378" y="1388"/>
                </a:lnTo>
                <a:lnTo>
                  <a:pt x="1386" y="1390"/>
                </a:lnTo>
                <a:lnTo>
                  <a:pt x="1396" y="1398"/>
                </a:lnTo>
                <a:lnTo>
                  <a:pt x="1402" y="1404"/>
                </a:lnTo>
                <a:lnTo>
                  <a:pt x="1408" y="1412"/>
                </a:lnTo>
                <a:lnTo>
                  <a:pt x="1412" y="1420"/>
                </a:lnTo>
                <a:lnTo>
                  <a:pt x="1414" y="1436"/>
                </a:lnTo>
                <a:lnTo>
                  <a:pt x="1414" y="1452"/>
                </a:lnTo>
                <a:lnTo>
                  <a:pt x="1414" y="1470"/>
                </a:lnTo>
                <a:lnTo>
                  <a:pt x="1418" y="1486"/>
                </a:lnTo>
                <a:lnTo>
                  <a:pt x="1420" y="1494"/>
                </a:lnTo>
                <a:lnTo>
                  <a:pt x="1426" y="1502"/>
                </a:lnTo>
                <a:lnTo>
                  <a:pt x="1432" y="1508"/>
                </a:lnTo>
                <a:lnTo>
                  <a:pt x="1442" y="1516"/>
                </a:lnTo>
                <a:lnTo>
                  <a:pt x="1452" y="1520"/>
                </a:lnTo>
                <a:lnTo>
                  <a:pt x="1462" y="1522"/>
                </a:lnTo>
                <a:lnTo>
                  <a:pt x="1472" y="1522"/>
                </a:lnTo>
                <a:lnTo>
                  <a:pt x="1484" y="1522"/>
                </a:lnTo>
                <a:lnTo>
                  <a:pt x="1494" y="1518"/>
                </a:lnTo>
                <a:lnTo>
                  <a:pt x="1504" y="1514"/>
                </a:lnTo>
                <a:lnTo>
                  <a:pt x="1526" y="1500"/>
                </a:lnTo>
                <a:lnTo>
                  <a:pt x="1544" y="1484"/>
                </a:lnTo>
                <a:lnTo>
                  <a:pt x="1562" y="1466"/>
                </a:lnTo>
                <a:lnTo>
                  <a:pt x="1576" y="1448"/>
                </a:lnTo>
                <a:lnTo>
                  <a:pt x="1586" y="1432"/>
                </a:lnTo>
                <a:lnTo>
                  <a:pt x="1596" y="1416"/>
                </a:lnTo>
                <a:lnTo>
                  <a:pt x="1604" y="1394"/>
                </a:lnTo>
                <a:lnTo>
                  <a:pt x="1610" y="1370"/>
                </a:lnTo>
                <a:lnTo>
                  <a:pt x="1614" y="1346"/>
                </a:lnTo>
                <a:lnTo>
                  <a:pt x="1616" y="1322"/>
                </a:lnTo>
                <a:lnTo>
                  <a:pt x="1614" y="1310"/>
                </a:lnTo>
                <a:lnTo>
                  <a:pt x="1612" y="1298"/>
                </a:lnTo>
                <a:lnTo>
                  <a:pt x="1608" y="1288"/>
                </a:lnTo>
                <a:lnTo>
                  <a:pt x="1602" y="1280"/>
                </a:lnTo>
                <a:lnTo>
                  <a:pt x="1594" y="1272"/>
                </a:lnTo>
                <a:lnTo>
                  <a:pt x="1586" y="1266"/>
                </a:lnTo>
                <a:lnTo>
                  <a:pt x="1574" y="1262"/>
                </a:lnTo>
                <a:lnTo>
                  <a:pt x="1566" y="1258"/>
                </a:lnTo>
                <a:lnTo>
                  <a:pt x="1556" y="1258"/>
                </a:lnTo>
                <a:lnTo>
                  <a:pt x="1548" y="1260"/>
                </a:lnTo>
                <a:lnTo>
                  <a:pt x="1532" y="1266"/>
                </a:lnTo>
                <a:lnTo>
                  <a:pt x="1518" y="1274"/>
                </a:lnTo>
                <a:lnTo>
                  <a:pt x="1504" y="1282"/>
                </a:lnTo>
                <a:lnTo>
                  <a:pt x="1488" y="1288"/>
                </a:lnTo>
                <a:lnTo>
                  <a:pt x="1480" y="1288"/>
                </a:lnTo>
                <a:lnTo>
                  <a:pt x="1470" y="1288"/>
                </a:lnTo>
                <a:lnTo>
                  <a:pt x="1460" y="1286"/>
                </a:lnTo>
                <a:lnTo>
                  <a:pt x="1450" y="1280"/>
                </a:lnTo>
                <a:lnTo>
                  <a:pt x="1444" y="1274"/>
                </a:lnTo>
                <a:lnTo>
                  <a:pt x="1438" y="1266"/>
                </a:lnTo>
                <a:lnTo>
                  <a:pt x="1436" y="1256"/>
                </a:lnTo>
                <a:lnTo>
                  <a:pt x="1436" y="1244"/>
                </a:lnTo>
                <a:lnTo>
                  <a:pt x="1438" y="1220"/>
                </a:lnTo>
                <a:lnTo>
                  <a:pt x="1444" y="1198"/>
                </a:lnTo>
                <a:lnTo>
                  <a:pt x="1598" y="930"/>
                </a:lnTo>
                <a:lnTo>
                  <a:pt x="1600" y="926"/>
                </a:lnTo>
                <a:lnTo>
                  <a:pt x="1596" y="926"/>
                </a:lnTo>
                <a:lnTo>
                  <a:pt x="1462" y="694"/>
                </a:lnTo>
                <a:lnTo>
                  <a:pt x="1446" y="678"/>
                </a:lnTo>
                <a:lnTo>
                  <a:pt x="1426" y="664"/>
                </a:lnTo>
                <a:lnTo>
                  <a:pt x="1414" y="658"/>
                </a:lnTo>
                <a:lnTo>
                  <a:pt x="1404" y="656"/>
                </a:lnTo>
                <a:lnTo>
                  <a:pt x="1394" y="654"/>
                </a:lnTo>
                <a:lnTo>
                  <a:pt x="1386" y="658"/>
                </a:lnTo>
                <a:lnTo>
                  <a:pt x="1376" y="664"/>
                </a:lnTo>
                <a:lnTo>
                  <a:pt x="1368" y="672"/>
                </a:lnTo>
                <a:lnTo>
                  <a:pt x="1364" y="678"/>
                </a:lnTo>
                <a:lnTo>
                  <a:pt x="1360" y="686"/>
                </a:lnTo>
                <a:lnTo>
                  <a:pt x="1358" y="702"/>
                </a:lnTo>
                <a:lnTo>
                  <a:pt x="1358" y="720"/>
                </a:lnTo>
                <a:lnTo>
                  <a:pt x="1358" y="736"/>
                </a:lnTo>
                <a:lnTo>
                  <a:pt x="1354" y="752"/>
                </a:lnTo>
                <a:lnTo>
                  <a:pt x="1352" y="760"/>
                </a:lnTo>
                <a:lnTo>
                  <a:pt x="1346" y="768"/>
                </a:lnTo>
                <a:lnTo>
                  <a:pt x="1340" y="776"/>
                </a:lnTo>
                <a:lnTo>
                  <a:pt x="1330" y="782"/>
                </a:lnTo>
                <a:lnTo>
                  <a:pt x="1320" y="786"/>
                </a:lnTo>
                <a:lnTo>
                  <a:pt x="1310" y="790"/>
                </a:lnTo>
                <a:lnTo>
                  <a:pt x="1300" y="790"/>
                </a:lnTo>
                <a:lnTo>
                  <a:pt x="1288" y="788"/>
                </a:lnTo>
                <a:lnTo>
                  <a:pt x="1278" y="784"/>
                </a:lnTo>
                <a:lnTo>
                  <a:pt x="1268" y="780"/>
                </a:lnTo>
                <a:lnTo>
                  <a:pt x="1246" y="768"/>
                </a:lnTo>
                <a:lnTo>
                  <a:pt x="1228" y="752"/>
                </a:lnTo>
                <a:lnTo>
                  <a:pt x="1210" y="734"/>
                </a:lnTo>
                <a:lnTo>
                  <a:pt x="1196" y="716"/>
                </a:lnTo>
                <a:lnTo>
                  <a:pt x="1186" y="700"/>
                </a:lnTo>
                <a:lnTo>
                  <a:pt x="1176" y="682"/>
                </a:lnTo>
                <a:lnTo>
                  <a:pt x="1168" y="660"/>
                </a:lnTo>
                <a:lnTo>
                  <a:pt x="1162" y="638"/>
                </a:lnTo>
                <a:lnTo>
                  <a:pt x="1156" y="612"/>
                </a:lnTo>
                <a:lnTo>
                  <a:pt x="1156" y="588"/>
                </a:lnTo>
                <a:lnTo>
                  <a:pt x="1158" y="576"/>
                </a:lnTo>
                <a:lnTo>
                  <a:pt x="1160" y="566"/>
                </a:lnTo>
                <a:lnTo>
                  <a:pt x="1164" y="556"/>
                </a:lnTo>
                <a:lnTo>
                  <a:pt x="1170" y="546"/>
                </a:lnTo>
                <a:lnTo>
                  <a:pt x="1178" y="538"/>
                </a:lnTo>
                <a:lnTo>
                  <a:pt x="1186" y="532"/>
                </a:lnTo>
                <a:lnTo>
                  <a:pt x="1198" y="528"/>
                </a:lnTo>
                <a:lnTo>
                  <a:pt x="1206" y="526"/>
                </a:lnTo>
                <a:lnTo>
                  <a:pt x="1216" y="524"/>
                </a:lnTo>
                <a:lnTo>
                  <a:pt x="1224" y="526"/>
                </a:lnTo>
                <a:lnTo>
                  <a:pt x="1240" y="532"/>
                </a:lnTo>
                <a:lnTo>
                  <a:pt x="1254" y="540"/>
                </a:lnTo>
                <a:lnTo>
                  <a:pt x="1268" y="548"/>
                </a:lnTo>
                <a:lnTo>
                  <a:pt x="1284" y="554"/>
                </a:lnTo>
                <a:lnTo>
                  <a:pt x="1292" y="556"/>
                </a:lnTo>
                <a:lnTo>
                  <a:pt x="1302" y="554"/>
                </a:lnTo>
                <a:lnTo>
                  <a:pt x="1312" y="552"/>
                </a:lnTo>
                <a:lnTo>
                  <a:pt x="1322" y="546"/>
                </a:lnTo>
                <a:lnTo>
                  <a:pt x="1328" y="540"/>
                </a:lnTo>
                <a:lnTo>
                  <a:pt x="1334" y="532"/>
                </a:lnTo>
                <a:lnTo>
                  <a:pt x="1336" y="522"/>
                </a:lnTo>
                <a:lnTo>
                  <a:pt x="1336" y="510"/>
                </a:lnTo>
                <a:lnTo>
                  <a:pt x="1334" y="484"/>
                </a:lnTo>
                <a:lnTo>
                  <a:pt x="1328" y="462"/>
                </a:lnTo>
                <a:lnTo>
                  <a:pt x="1198" y="238"/>
                </a:lnTo>
                <a:lnTo>
                  <a:pt x="924" y="238"/>
                </a:lnTo>
                <a:lnTo>
                  <a:pt x="902" y="230"/>
                </a:lnTo>
                <a:lnTo>
                  <a:pt x="898" y="228"/>
                </a:lnTo>
                <a:lnTo>
                  <a:pt x="896" y="226"/>
                </a:lnTo>
                <a:lnTo>
                  <a:pt x="894" y="226"/>
                </a:lnTo>
                <a:lnTo>
                  <a:pt x="892" y="224"/>
                </a:lnTo>
                <a:lnTo>
                  <a:pt x="890" y="224"/>
                </a:lnTo>
                <a:lnTo>
                  <a:pt x="888" y="222"/>
                </a:lnTo>
                <a:lnTo>
                  <a:pt x="886" y="220"/>
                </a:lnTo>
                <a:lnTo>
                  <a:pt x="884" y="220"/>
                </a:lnTo>
                <a:lnTo>
                  <a:pt x="882" y="218"/>
                </a:lnTo>
                <a:lnTo>
                  <a:pt x="880" y="216"/>
                </a:lnTo>
                <a:lnTo>
                  <a:pt x="878" y="214"/>
                </a:lnTo>
                <a:lnTo>
                  <a:pt x="876" y="212"/>
                </a:lnTo>
                <a:lnTo>
                  <a:pt x="874" y="210"/>
                </a:lnTo>
                <a:lnTo>
                  <a:pt x="874" y="208"/>
                </a:lnTo>
                <a:lnTo>
                  <a:pt x="872" y="206"/>
                </a:lnTo>
                <a:lnTo>
                  <a:pt x="870" y="204"/>
                </a:lnTo>
                <a:lnTo>
                  <a:pt x="870" y="202"/>
                </a:lnTo>
                <a:lnTo>
                  <a:pt x="868" y="200"/>
                </a:lnTo>
                <a:lnTo>
                  <a:pt x="868" y="198"/>
                </a:lnTo>
                <a:lnTo>
                  <a:pt x="868" y="194"/>
                </a:lnTo>
                <a:lnTo>
                  <a:pt x="870" y="182"/>
                </a:lnTo>
                <a:lnTo>
                  <a:pt x="872" y="172"/>
                </a:lnTo>
                <a:lnTo>
                  <a:pt x="876" y="164"/>
                </a:lnTo>
                <a:lnTo>
                  <a:pt x="880" y="158"/>
                </a:lnTo>
                <a:lnTo>
                  <a:pt x="894" y="148"/>
                </a:lnTo>
                <a:lnTo>
                  <a:pt x="908" y="138"/>
                </a:lnTo>
                <a:lnTo>
                  <a:pt x="922" y="130"/>
                </a:lnTo>
                <a:lnTo>
                  <a:pt x="936" y="120"/>
                </a:lnTo>
                <a:lnTo>
                  <a:pt x="940" y="114"/>
                </a:lnTo>
                <a:lnTo>
                  <a:pt x="944" y="106"/>
                </a:lnTo>
                <a:lnTo>
                  <a:pt x="948" y="96"/>
                </a:lnTo>
                <a:lnTo>
                  <a:pt x="948" y="84"/>
                </a:lnTo>
                <a:lnTo>
                  <a:pt x="948" y="74"/>
                </a:lnTo>
                <a:lnTo>
                  <a:pt x="944" y="64"/>
                </a:lnTo>
                <a:lnTo>
                  <a:pt x="940" y="54"/>
                </a:lnTo>
                <a:lnTo>
                  <a:pt x="932" y="46"/>
                </a:lnTo>
                <a:lnTo>
                  <a:pt x="924" y="38"/>
                </a:lnTo>
                <a:lnTo>
                  <a:pt x="916" y="30"/>
                </a:lnTo>
                <a:lnTo>
                  <a:pt x="894" y="18"/>
                </a:lnTo>
                <a:lnTo>
                  <a:pt x="870" y="10"/>
                </a:lnTo>
                <a:lnTo>
                  <a:pt x="846" y="4"/>
                </a:lnTo>
                <a:lnTo>
                  <a:pt x="824" y="2"/>
                </a:lnTo>
                <a:lnTo>
                  <a:pt x="804" y="0"/>
                </a:lnTo>
                <a:lnTo>
                  <a:pt x="786" y="2"/>
                </a:lnTo>
                <a:lnTo>
                  <a:pt x="762" y="4"/>
                </a:lnTo>
                <a:lnTo>
                  <a:pt x="738" y="10"/>
                </a:lnTo>
                <a:lnTo>
                  <a:pt x="714" y="18"/>
                </a:lnTo>
                <a:lnTo>
                  <a:pt x="694" y="30"/>
                </a:lnTo>
                <a:lnTo>
                  <a:pt x="684" y="38"/>
                </a:lnTo>
                <a:lnTo>
                  <a:pt x="676" y="46"/>
                </a:lnTo>
                <a:lnTo>
                  <a:pt x="670" y="54"/>
                </a:lnTo>
                <a:lnTo>
                  <a:pt x="664" y="64"/>
                </a:lnTo>
                <a:lnTo>
                  <a:pt x="662" y="74"/>
                </a:lnTo>
                <a:lnTo>
                  <a:pt x="660" y="84"/>
                </a:lnTo>
                <a:lnTo>
                  <a:pt x="662" y="96"/>
                </a:lnTo>
                <a:lnTo>
                  <a:pt x="664" y="106"/>
                </a:lnTo>
                <a:lnTo>
                  <a:pt x="668" y="114"/>
                </a:lnTo>
                <a:lnTo>
                  <a:pt x="674" y="120"/>
                </a:lnTo>
                <a:lnTo>
                  <a:pt x="686" y="130"/>
                </a:lnTo>
                <a:lnTo>
                  <a:pt x="700" y="138"/>
                </a:lnTo>
                <a:lnTo>
                  <a:pt x="716" y="148"/>
                </a:lnTo>
                <a:lnTo>
                  <a:pt x="728" y="158"/>
                </a:lnTo>
                <a:lnTo>
                  <a:pt x="734" y="164"/>
                </a:lnTo>
                <a:lnTo>
                  <a:pt x="736" y="172"/>
                </a:lnTo>
                <a:lnTo>
                  <a:pt x="740" y="182"/>
                </a:lnTo>
                <a:lnTo>
                  <a:pt x="740" y="194"/>
                </a:lnTo>
                <a:lnTo>
                  <a:pt x="740" y="198"/>
                </a:lnTo>
                <a:lnTo>
                  <a:pt x="740" y="200"/>
                </a:lnTo>
                <a:lnTo>
                  <a:pt x="740" y="202"/>
                </a:lnTo>
                <a:lnTo>
                  <a:pt x="738" y="204"/>
                </a:lnTo>
                <a:lnTo>
                  <a:pt x="738" y="206"/>
                </a:lnTo>
                <a:lnTo>
                  <a:pt x="736" y="206"/>
                </a:lnTo>
                <a:lnTo>
                  <a:pt x="736" y="208"/>
                </a:lnTo>
                <a:lnTo>
                  <a:pt x="734" y="210"/>
                </a:lnTo>
                <a:lnTo>
                  <a:pt x="734" y="212"/>
                </a:lnTo>
                <a:lnTo>
                  <a:pt x="732" y="212"/>
                </a:lnTo>
                <a:lnTo>
                  <a:pt x="730" y="214"/>
                </a:lnTo>
                <a:lnTo>
                  <a:pt x="730" y="216"/>
                </a:lnTo>
                <a:lnTo>
                  <a:pt x="726" y="218"/>
                </a:lnTo>
                <a:lnTo>
                  <a:pt x="724" y="220"/>
                </a:lnTo>
                <a:lnTo>
                  <a:pt x="722" y="220"/>
                </a:lnTo>
                <a:lnTo>
                  <a:pt x="720" y="222"/>
                </a:lnTo>
                <a:lnTo>
                  <a:pt x="718" y="224"/>
                </a:lnTo>
                <a:lnTo>
                  <a:pt x="716" y="224"/>
                </a:lnTo>
                <a:lnTo>
                  <a:pt x="714" y="226"/>
                </a:lnTo>
                <a:lnTo>
                  <a:pt x="712" y="226"/>
                </a:lnTo>
                <a:lnTo>
                  <a:pt x="710" y="228"/>
                </a:lnTo>
                <a:lnTo>
                  <a:pt x="708" y="230"/>
                </a:lnTo>
                <a:lnTo>
                  <a:pt x="706" y="230"/>
                </a:lnTo>
                <a:lnTo>
                  <a:pt x="684" y="238"/>
                </a:lnTo>
                <a:lnTo>
                  <a:pt x="400" y="238"/>
                </a:lnTo>
                <a:lnTo>
                  <a:pt x="398" y="236"/>
                </a:lnTo>
                <a:lnTo>
                  <a:pt x="0" y="926"/>
                </a:lnTo>
                <a:lnTo>
                  <a:pt x="400" y="1618"/>
                </a:lnTo>
                <a:lnTo>
                  <a:pt x="1198" y="1618"/>
                </a:lnTo>
                <a:lnTo>
                  <a:pt x="1200" y="1618"/>
                </a:lnTo>
                <a:lnTo>
                  <a:pt x="1312" y="1426"/>
                </a:lnTo>
                <a:close/>
              </a:path>
            </a:pathLst>
          </a:custGeom>
          <a:solidFill>
            <a:srgbClr val="95F3F1"/>
          </a:solidFill>
          <a:ln w="571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GB" sz="180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27" name="Freeform 2">
            <a:extLst>
              <a:ext uri="{FF2B5EF4-FFF2-40B4-BE49-F238E27FC236}">
                <a16:creationId xmlns:a16="http://schemas.microsoft.com/office/drawing/2014/main" xmlns="" id="{0C9E8A99-7AE2-4DB3-82C0-5DE48B7FF095}"/>
              </a:ext>
            </a:extLst>
          </p:cNvPr>
          <p:cNvSpPr>
            <a:spLocks/>
          </p:cNvSpPr>
          <p:nvPr/>
        </p:nvSpPr>
        <p:spPr bwMode="auto">
          <a:xfrm>
            <a:off x="5844733" y="3563849"/>
            <a:ext cx="1681894" cy="1909863"/>
          </a:xfrm>
          <a:custGeom>
            <a:avLst/>
            <a:gdLst>
              <a:gd name="T0" fmla="*/ 2147483647 w 1690"/>
              <a:gd name="T1" fmla="*/ 2147483647 h 1862"/>
              <a:gd name="T2" fmla="*/ 2147483647 w 1690"/>
              <a:gd name="T3" fmla="*/ 2147483647 h 1862"/>
              <a:gd name="T4" fmla="*/ 2147483647 w 1690"/>
              <a:gd name="T5" fmla="*/ 2147483647 h 1862"/>
              <a:gd name="T6" fmla="*/ 2147483647 w 1690"/>
              <a:gd name="T7" fmla="*/ 2147483647 h 1862"/>
              <a:gd name="T8" fmla="*/ 2147483647 w 1690"/>
              <a:gd name="T9" fmla="*/ 0 h 1862"/>
              <a:gd name="T10" fmla="*/ 2147483647 w 1690"/>
              <a:gd name="T11" fmla="*/ 2147483647 h 1862"/>
              <a:gd name="T12" fmla="*/ 2147483647 w 1690"/>
              <a:gd name="T13" fmla="*/ 2147483647 h 1862"/>
              <a:gd name="T14" fmla="*/ 2147483647 w 1690"/>
              <a:gd name="T15" fmla="*/ 2147483647 h 1862"/>
              <a:gd name="T16" fmla="*/ 2147483647 w 1690"/>
              <a:gd name="T17" fmla="*/ 2147483647 h 1862"/>
              <a:gd name="T18" fmla="*/ 2147483647 w 1690"/>
              <a:gd name="T19" fmla="*/ 2147483647 h 1862"/>
              <a:gd name="T20" fmla="*/ 2147483647 w 1690"/>
              <a:gd name="T21" fmla="*/ 2147483647 h 1862"/>
              <a:gd name="T22" fmla="*/ 2147483647 w 1690"/>
              <a:gd name="T23" fmla="*/ 2147483647 h 1862"/>
              <a:gd name="T24" fmla="*/ 2147483647 w 1690"/>
              <a:gd name="T25" fmla="*/ 2147483647 h 1862"/>
              <a:gd name="T26" fmla="*/ 2147483647 w 1690"/>
              <a:gd name="T27" fmla="*/ 2147483647 h 1862"/>
              <a:gd name="T28" fmla="*/ 0 w 1690"/>
              <a:gd name="T29" fmla="*/ 2147483647 h 1862"/>
              <a:gd name="T30" fmla="*/ 2147483647 w 1690"/>
              <a:gd name="T31" fmla="*/ 2147483647 h 1862"/>
              <a:gd name="T32" fmla="*/ 2147483647 w 1690"/>
              <a:gd name="T33" fmla="*/ 2147483647 h 1862"/>
              <a:gd name="T34" fmla="*/ 2147483647 w 1690"/>
              <a:gd name="T35" fmla="*/ 2147483647 h 1862"/>
              <a:gd name="T36" fmla="*/ 2147483647 w 1690"/>
              <a:gd name="T37" fmla="*/ 2147483647 h 1862"/>
              <a:gd name="T38" fmla="*/ 2147483647 w 1690"/>
              <a:gd name="T39" fmla="*/ 2147483647 h 1862"/>
              <a:gd name="T40" fmla="*/ 2147483647 w 1690"/>
              <a:gd name="T41" fmla="*/ 2147483647 h 1862"/>
              <a:gd name="T42" fmla="*/ 2147483647 w 1690"/>
              <a:gd name="T43" fmla="*/ 2147483647 h 1862"/>
              <a:gd name="T44" fmla="*/ 2147483647 w 1690"/>
              <a:gd name="T45" fmla="*/ 2147483647 h 1862"/>
              <a:gd name="T46" fmla="*/ 2147483647 w 1690"/>
              <a:gd name="T47" fmla="*/ 2147483647 h 1862"/>
              <a:gd name="T48" fmla="*/ 2147483647 w 1690"/>
              <a:gd name="T49" fmla="*/ 2147483647 h 1862"/>
              <a:gd name="T50" fmla="*/ 2147483647 w 1690"/>
              <a:gd name="T51" fmla="*/ 2147483647 h 1862"/>
              <a:gd name="T52" fmla="*/ 2147483647 w 1690"/>
              <a:gd name="T53" fmla="*/ 2147483647 h 1862"/>
              <a:gd name="T54" fmla="*/ 2147483647 w 1690"/>
              <a:gd name="T55" fmla="*/ 2147483647 h 1862"/>
              <a:gd name="T56" fmla="*/ 2147483647 w 1690"/>
              <a:gd name="T57" fmla="*/ 2147483647 h 1862"/>
              <a:gd name="T58" fmla="*/ 2147483647 w 1690"/>
              <a:gd name="T59" fmla="*/ 2147483647 h 1862"/>
              <a:gd name="T60" fmla="*/ 2147483647 w 1690"/>
              <a:gd name="T61" fmla="*/ 2147483647 h 1862"/>
              <a:gd name="T62" fmla="*/ 2147483647 w 1690"/>
              <a:gd name="T63" fmla="*/ 2147483647 h 1862"/>
              <a:gd name="T64" fmla="*/ 2147483647 w 1690"/>
              <a:gd name="T65" fmla="*/ 2147483647 h 1862"/>
              <a:gd name="T66" fmla="*/ 2147483647 w 1690"/>
              <a:gd name="T67" fmla="*/ 2147483647 h 1862"/>
              <a:gd name="T68" fmla="*/ 2147483647 w 1690"/>
              <a:gd name="T69" fmla="*/ 2147483647 h 1862"/>
              <a:gd name="T70" fmla="*/ 2147483647 w 1690"/>
              <a:gd name="T71" fmla="*/ 2147483647 h 1862"/>
              <a:gd name="T72" fmla="*/ 2147483647 w 1690"/>
              <a:gd name="T73" fmla="*/ 2147483647 h 1862"/>
              <a:gd name="T74" fmla="*/ 2147483647 w 1690"/>
              <a:gd name="T75" fmla="*/ 2147483647 h 1862"/>
              <a:gd name="T76" fmla="*/ 2147483647 w 1690"/>
              <a:gd name="T77" fmla="*/ 2147483647 h 1862"/>
              <a:gd name="T78" fmla="*/ 2147483647 w 1690"/>
              <a:gd name="T79" fmla="*/ 2147483647 h 1862"/>
              <a:gd name="T80" fmla="*/ 2147483647 w 1690"/>
              <a:gd name="T81" fmla="*/ 2147483647 h 1862"/>
              <a:gd name="T82" fmla="*/ 2147483647 w 1690"/>
              <a:gd name="T83" fmla="*/ 2147483647 h 1862"/>
              <a:gd name="T84" fmla="*/ 2147483647 w 1690"/>
              <a:gd name="T85" fmla="*/ 2147483647 h 1862"/>
              <a:gd name="T86" fmla="*/ 2147483647 w 1690"/>
              <a:gd name="T87" fmla="*/ 2147483647 h 1862"/>
              <a:gd name="T88" fmla="*/ 2147483647 w 1690"/>
              <a:gd name="T89" fmla="*/ 2147483647 h 1862"/>
              <a:gd name="T90" fmla="*/ 2147483647 w 1690"/>
              <a:gd name="T91" fmla="*/ 2147483647 h 1862"/>
              <a:gd name="T92" fmla="*/ 2147483647 w 1690"/>
              <a:gd name="T93" fmla="*/ 2147483647 h 1862"/>
              <a:gd name="T94" fmla="*/ 2147483647 w 1690"/>
              <a:gd name="T95" fmla="*/ 2147483647 h 1862"/>
              <a:gd name="T96" fmla="*/ 2147483647 w 1690"/>
              <a:gd name="T97" fmla="*/ 2147483647 h 1862"/>
              <a:gd name="T98" fmla="*/ 2147483647 w 1690"/>
              <a:gd name="T99" fmla="*/ 2147483647 h 1862"/>
              <a:gd name="T100" fmla="*/ 2147483647 w 1690"/>
              <a:gd name="T101" fmla="*/ 2147483647 h 1862"/>
              <a:gd name="T102" fmla="*/ 2147483647 w 1690"/>
              <a:gd name="T103" fmla="*/ 2147483647 h 1862"/>
              <a:gd name="T104" fmla="*/ 2147483647 w 1690"/>
              <a:gd name="T105" fmla="*/ 2147483647 h 1862"/>
              <a:gd name="T106" fmla="*/ 2147483647 w 1690"/>
              <a:gd name="T107" fmla="*/ 2147483647 h 1862"/>
              <a:gd name="T108" fmla="*/ 2147483647 w 1690"/>
              <a:gd name="T109" fmla="*/ 2147483647 h 1862"/>
              <a:gd name="T110" fmla="*/ 2147483647 w 1690"/>
              <a:gd name="T111" fmla="*/ 2147483647 h 1862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0" t="0" r="r" b="b"/>
            <a:pathLst>
              <a:path w="1690" h="1862">
                <a:moveTo>
                  <a:pt x="982" y="242"/>
                </a:moveTo>
                <a:lnTo>
                  <a:pt x="982" y="242"/>
                </a:lnTo>
                <a:lnTo>
                  <a:pt x="960" y="236"/>
                </a:lnTo>
                <a:lnTo>
                  <a:pt x="936" y="224"/>
                </a:lnTo>
                <a:lnTo>
                  <a:pt x="926" y="218"/>
                </a:lnTo>
                <a:lnTo>
                  <a:pt x="918" y="212"/>
                </a:lnTo>
                <a:lnTo>
                  <a:pt x="912" y="202"/>
                </a:lnTo>
                <a:lnTo>
                  <a:pt x="910" y="194"/>
                </a:lnTo>
                <a:lnTo>
                  <a:pt x="912" y="182"/>
                </a:lnTo>
                <a:lnTo>
                  <a:pt x="914" y="172"/>
                </a:lnTo>
                <a:lnTo>
                  <a:pt x="918" y="164"/>
                </a:lnTo>
                <a:lnTo>
                  <a:pt x="922" y="158"/>
                </a:lnTo>
                <a:lnTo>
                  <a:pt x="936" y="146"/>
                </a:lnTo>
                <a:lnTo>
                  <a:pt x="950" y="138"/>
                </a:lnTo>
                <a:lnTo>
                  <a:pt x="964" y="130"/>
                </a:lnTo>
                <a:lnTo>
                  <a:pt x="978" y="120"/>
                </a:lnTo>
                <a:lnTo>
                  <a:pt x="982" y="112"/>
                </a:lnTo>
                <a:lnTo>
                  <a:pt x="986" y="104"/>
                </a:lnTo>
                <a:lnTo>
                  <a:pt x="990" y="96"/>
                </a:lnTo>
                <a:lnTo>
                  <a:pt x="990" y="84"/>
                </a:lnTo>
                <a:lnTo>
                  <a:pt x="990" y="72"/>
                </a:lnTo>
                <a:lnTo>
                  <a:pt x="986" y="62"/>
                </a:lnTo>
                <a:lnTo>
                  <a:pt x="982" y="54"/>
                </a:lnTo>
                <a:lnTo>
                  <a:pt x="974" y="44"/>
                </a:lnTo>
                <a:lnTo>
                  <a:pt x="966" y="36"/>
                </a:lnTo>
                <a:lnTo>
                  <a:pt x="958" y="30"/>
                </a:lnTo>
                <a:lnTo>
                  <a:pt x="936" y="18"/>
                </a:lnTo>
                <a:lnTo>
                  <a:pt x="912" y="10"/>
                </a:lnTo>
                <a:lnTo>
                  <a:pt x="888" y="4"/>
                </a:lnTo>
                <a:lnTo>
                  <a:pt x="866" y="0"/>
                </a:lnTo>
                <a:lnTo>
                  <a:pt x="846" y="0"/>
                </a:lnTo>
                <a:lnTo>
                  <a:pt x="828" y="0"/>
                </a:lnTo>
                <a:lnTo>
                  <a:pt x="804" y="4"/>
                </a:lnTo>
                <a:lnTo>
                  <a:pt x="780" y="10"/>
                </a:lnTo>
                <a:lnTo>
                  <a:pt x="756" y="18"/>
                </a:lnTo>
                <a:lnTo>
                  <a:pt x="736" y="30"/>
                </a:lnTo>
                <a:lnTo>
                  <a:pt x="726" y="36"/>
                </a:lnTo>
                <a:lnTo>
                  <a:pt x="718" y="44"/>
                </a:lnTo>
                <a:lnTo>
                  <a:pt x="712" y="54"/>
                </a:lnTo>
                <a:lnTo>
                  <a:pt x="706" y="62"/>
                </a:lnTo>
                <a:lnTo>
                  <a:pt x="704" y="72"/>
                </a:lnTo>
                <a:lnTo>
                  <a:pt x="702" y="84"/>
                </a:lnTo>
                <a:lnTo>
                  <a:pt x="704" y="96"/>
                </a:lnTo>
                <a:lnTo>
                  <a:pt x="706" y="104"/>
                </a:lnTo>
                <a:lnTo>
                  <a:pt x="710" y="112"/>
                </a:lnTo>
                <a:lnTo>
                  <a:pt x="716" y="120"/>
                </a:lnTo>
                <a:lnTo>
                  <a:pt x="728" y="130"/>
                </a:lnTo>
                <a:lnTo>
                  <a:pt x="742" y="138"/>
                </a:lnTo>
                <a:lnTo>
                  <a:pt x="758" y="146"/>
                </a:lnTo>
                <a:lnTo>
                  <a:pt x="770" y="158"/>
                </a:lnTo>
                <a:lnTo>
                  <a:pt x="776" y="164"/>
                </a:lnTo>
                <a:lnTo>
                  <a:pt x="778" y="172"/>
                </a:lnTo>
                <a:lnTo>
                  <a:pt x="782" y="182"/>
                </a:lnTo>
                <a:lnTo>
                  <a:pt x="782" y="194"/>
                </a:lnTo>
                <a:lnTo>
                  <a:pt x="780" y="202"/>
                </a:lnTo>
                <a:lnTo>
                  <a:pt x="774" y="212"/>
                </a:lnTo>
                <a:lnTo>
                  <a:pt x="766" y="218"/>
                </a:lnTo>
                <a:lnTo>
                  <a:pt x="756" y="224"/>
                </a:lnTo>
                <a:lnTo>
                  <a:pt x="734" y="236"/>
                </a:lnTo>
                <a:lnTo>
                  <a:pt x="712" y="242"/>
                </a:lnTo>
                <a:lnTo>
                  <a:pt x="446" y="238"/>
                </a:lnTo>
                <a:lnTo>
                  <a:pt x="306" y="484"/>
                </a:lnTo>
                <a:lnTo>
                  <a:pt x="288" y="500"/>
                </a:lnTo>
                <a:lnTo>
                  <a:pt x="268" y="514"/>
                </a:lnTo>
                <a:lnTo>
                  <a:pt x="258" y="518"/>
                </a:lnTo>
                <a:lnTo>
                  <a:pt x="248" y="522"/>
                </a:lnTo>
                <a:lnTo>
                  <a:pt x="238" y="522"/>
                </a:lnTo>
                <a:lnTo>
                  <a:pt x="230" y="520"/>
                </a:lnTo>
                <a:lnTo>
                  <a:pt x="220" y="514"/>
                </a:lnTo>
                <a:lnTo>
                  <a:pt x="212" y="506"/>
                </a:lnTo>
                <a:lnTo>
                  <a:pt x="208" y="498"/>
                </a:lnTo>
                <a:lnTo>
                  <a:pt x="204" y="490"/>
                </a:lnTo>
                <a:lnTo>
                  <a:pt x="200" y="474"/>
                </a:lnTo>
                <a:lnTo>
                  <a:pt x="200" y="458"/>
                </a:lnTo>
                <a:lnTo>
                  <a:pt x="200" y="442"/>
                </a:lnTo>
                <a:lnTo>
                  <a:pt x="198" y="424"/>
                </a:lnTo>
                <a:lnTo>
                  <a:pt x="196" y="416"/>
                </a:lnTo>
                <a:lnTo>
                  <a:pt x="190" y="410"/>
                </a:lnTo>
                <a:lnTo>
                  <a:pt x="184" y="402"/>
                </a:lnTo>
                <a:lnTo>
                  <a:pt x="174" y="396"/>
                </a:lnTo>
                <a:lnTo>
                  <a:pt x="164" y="390"/>
                </a:lnTo>
                <a:lnTo>
                  <a:pt x="154" y="388"/>
                </a:lnTo>
                <a:lnTo>
                  <a:pt x="142" y="388"/>
                </a:lnTo>
                <a:lnTo>
                  <a:pt x="132" y="390"/>
                </a:lnTo>
                <a:lnTo>
                  <a:pt x="122" y="392"/>
                </a:lnTo>
                <a:lnTo>
                  <a:pt x="110" y="398"/>
                </a:lnTo>
                <a:lnTo>
                  <a:pt x="90" y="410"/>
                </a:lnTo>
                <a:lnTo>
                  <a:pt x="70" y="426"/>
                </a:lnTo>
                <a:lnTo>
                  <a:pt x="54" y="444"/>
                </a:lnTo>
                <a:lnTo>
                  <a:pt x="40" y="462"/>
                </a:lnTo>
                <a:lnTo>
                  <a:pt x="30" y="478"/>
                </a:lnTo>
                <a:lnTo>
                  <a:pt x="20" y="496"/>
                </a:lnTo>
                <a:lnTo>
                  <a:pt x="12" y="516"/>
                </a:lnTo>
                <a:lnTo>
                  <a:pt x="4" y="540"/>
                </a:lnTo>
                <a:lnTo>
                  <a:pt x="0" y="566"/>
                </a:lnTo>
                <a:lnTo>
                  <a:pt x="0" y="590"/>
                </a:lnTo>
                <a:lnTo>
                  <a:pt x="2" y="602"/>
                </a:lnTo>
                <a:lnTo>
                  <a:pt x="4" y="612"/>
                </a:lnTo>
                <a:lnTo>
                  <a:pt x="8" y="622"/>
                </a:lnTo>
                <a:lnTo>
                  <a:pt x="14" y="630"/>
                </a:lnTo>
                <a:lnTo>
                  <a:pt x="20" y="638"/>
                </a:lnTo>
                <a:lnTo>
                  <a:pt x="30" y="644"/>
                </a:lnTo>
                <a:lnTo>
                  <a:pt x="40" y="650"/>
                </a:lnTo>
                <a:lnTo>
                  <a:pt x="50" y="652"/>
                </a:lnTo>
                <a:lnTo>
                  <a:pt x="58" y="652"/>
                </a:lnTo>
                <a:lnTo>
                  <a:pt x="68" y="652"/>
                </a:lnTo>
                <a:lnTo>
                  <a:pt x="82" y="646"/>
                </a:lnTo>
                <a:lnTo>
                  <a:pt x="98" y="638"/>
                </a:lnTo>
                <a:lnTo>
                  <a:pt x="112" y="628"/>
                </a:lnTo>
                <a:lnTo>
                  <a:pt x="128" y="624"/>
                </a:lnTo>
                <a:lnTo>
                  <a:pt x="136" y="622"/>
                </a:lnTo>
                <a:lnTo>
                  <a:pt x="144" y="622"/>
                </a:lnTo>
                <a:lnTo>
                  <a:pt x="154" y="626"/>
                </a:lnTo>
                <a:lnTo>
                  <a:pt x="166" y="630"/>
                </a:lnTo>
                <a:lnTo>
                  <a:pt x="172" y="636"/>
                </a:lnTo>
                <a:lnTo>
                  <a:pt x="176" y="646"/>
                </a:lnTo>
                <a:lnTo>
                  <a:pt x="178" y="656"/>
                </a:lnTo>
                <a:lnTo>
                  <a:pt x="180" y="668"/>
                </a:lnTo>
                <a:lnTo>
                  <a:pt x="176" y="692"/>
                </a:lnTo>
                <a:lnTo>
                  <a:pt x="172" y="714"/>
                </a:lnTo>
                <a:lnTo>
                  <a:pt x="48" y="928"/>
                </a:lnTo>
                <a:lnTo>
                  <a:pt x="178" y="1152"/>
                </a:lnTo>
                <a:lnTo>
                  <a:pt x="184" y="1174"/>
                </a:lnTo>
                <a:lnTo>
                  <a:pt x="186" y="1200"/>
                </a:lnTo>
                <a:lnTo>
                  <a:pt x="186" y="1212"/>
                </a:lnTo>
                <a:lnTo>
                  <a:pt x="184" y="1222"/>
                </a:lnTo>
                <a:lnTo>
                  <a:pt x="178" y="1230"/>
                </a:lnTo>
                <a:lnTo>
                  <a:pt x="172" y="1236"/>
                </a:lnTo>
                <a:lnTo>
                  <a:pt x="162" y="1242"/>
                </a:lnTo>
                <a:lnTo>
                  <a:pt x="152" y="1244"/>
                </a:lnTo>
                <a:lnTo>
                  <a:pt x="142" y="1246"/>
                </a:lnTo>
                <a:lnTo>
                  <a:pt x="134" y="1244"/>
                </a:lnTo>
                <a:lnTo>
                  <a:pt x="118" y="1238"/>
                </a:lnTo>
                <a:lnTo>
                  <a:pt x="104" y="1230"/>
                </a:lnTo>
                <a:lnTo>
                  <a:pt x="90" y="1222"/>
                </a:lnTo>
                <a:lnTo>
                  <a:pt x="74" y="1216"/>
                </a:lnTo>
                <a:lnTo>
                  <a:pt x="66" y="1214"/>
                </a:lnTo>
                <a:lnTo>
                  <a:pt x="56" y="1216"/>
                </a:lnTo>
                <a:lnTo>
                  <a:pt x="48" y="1218"/>
                </a:lnTo>
                <a:lnTo>
                  <a:pt x="36" y="1222"/>
                </a:lnTo>
                <a:lnTo>
                  <a:pt x="28" y="1228"/>
                </a:lnTo>
                <a:lnTo>
                  <a:pt x="20" y="1236"/>
                </a:lnTo>
                <a:lnTo>
                  <a:pt x="14" y="1246"/>
                </a:lnTo>
                <a:lnTo>
                  <a:pt x="10" y="1256"/>
                </a:lnTo>
                <a:lnTo>
                  <a:pt x="8" y="1266"/>
                </a:lnTo>
                <a:lnTo>
                  <a:pt x="6" y="1278"/>
                </a:lnTo>
                <a:lnTo>
                  <a:pt x="6" y="1302"/>
                </a:lnTo>
                <a:lnTo>
                  <a:pt x="12" y="1328"/>
                </a:lnTo>
                <a:lnTo>
                  <a:pt x="18" y="1350"/>
                </a:lnTo>
                <a:lnTo>
                  <a:pt x="26" y="1372"/>
                </a:lnTo>
                <a:lnTo>
                  <a:pt x="36" y="1390"/>
                </a:lnTo>
                <a:lnTo>
                  <a:pt x="46" y="1406"/>
                </a:lnTo>
                <a:lnTo>
                  <a:pt x="60" y="1424"/>
                </a:lnTo>
                <a:lnTo>
                  <a:pt x="78" y="1442"/>
                </a:lnTo>
                <a:lnTo>
                  <a:pt x="96" y="1458"/>
                </a:lnTo>
                <a:lnTo>
                  <a:pt x="118" y="1470"/>
                </a:lnTo>
                <a:lnTo>
                  <a:pt x="128" y="1474"/>
                </a:lnTo>
                <a:lnTo>
                  <a:pt x="138" y="1478"/>
                </a:lnTo>
                <a:lnTo>
                  <a:pt x="150" y="1480"/>
                </a:lnTo>
                <a:lnTo>
                  <a:pt x="160" y="1480"/>
                </a:lnTo>
                <a:lnTo>
                  <a:pt x="170" y="1476"/>
                </a:lnTo>
                <a:lnTo>
                  <a:pt x="180" y="1472"/>
                </a:lnTo>
                <a:lnTo>
                  <a:pt x="190" y="1466"/>
                </a:lnTo>
                <a:lnTo>
                  <a:pt x="196" y="1458"/>
                </a:lnTo>
                <a:lnTo>
                  <a:pt x="202" y="1450"/>
                </a:lnTo>
                <a:lnTo>
                  <a:pt x="204" y="1442"/>
                </a:lnTo>
                <a:lnTo>
                  <a:pt x="208" y="1426"/>
                </a:lnTo>
                <a:lnTo>
                  <a:pt x="208" y="1410"/>
                </a:lnTo>
                <a:lnTo>
                  <a:pt x="208" y="1392"/>
                </a:lnTo>
                <a:lnTo>
                  <a:pt x="210" y="1376"/>
                </a:lnTo>
                <a:lnTo>
                  <a:pt x="214" y="1368"/>
                </a:lnTo>
                <a:lnTo>
                  <a:pt x="218" y="1362"/>
                </a:lnTo>
                <a:lnTo>
                  <a:pt x="226" y="1354"/>
                </a:lnTo>
                <a:lnTo>
                  <a:pt x="236" y="1348"/>
                </a:lnTo>
                <a:lnTo>
                  <a:pt x="244" y="1344"/>
                </a:lnTo>
                <a:lnTo>
                  <a:pt x="254" y="1346"/>
                </a:lnTo>
                <a:lnTo>
                  <a:pt x="264" y="1348"/>
                </a:lnTo>
                <a:lnTo>
                  <a:pt x="276" y="1354"/>
                </a:lnTo>
                <a:lnTo>
                  <a:pt x="296" y="1368"/>
                </a:lnTo>
                <a:lnTo>
                  <a:pt x="312" y="1384"/>
                </a:lnTo>
                <a:lnTo>
                  <a:pt x="448" y="1620"/>
                </a:lnTo>
                <a:lnTo>
                  <a:pt x="712" y="1620"/>
                </a:lnTo>
                <a:lnTo>
                  <a:pt x="734" y="1628"/>
                </a:lnTo>
                <a:lnTo>
                  <a:pt x="756" y="1638"/>
                </a:lnTo>
                <a:lnTo>
                  <a:pt x="766" y="1644"/>
                </a:lnTo>
                <a:lnTo>
                  <a:pt x="774" y="1652"/>
                </a:lnTo>
                <a:lnTo>
                  <a:pt x="780" y="1660"/>
                </a:lnTo>
                <a:lnTo>
                  <a:pt x="782" y="1668"/>
                </a:lnTo>
                <a:lnTo>
                  <a:pt x="782" y="1680"/>
                </a:lnTo>
                <a:lnTo>
                  <a:pt x="778" y="1690"/>
                </a:lnTo>
                <a:lnTo>
                  <a:pt x="776" y="1698"/>
                </a:lnTo>
                <a:lnTo>
                  <a:pt x="770" y="1704"/>
                </a:lnTo>
                <a:lnTo>
                  <a:pt x="758" y="1716"/>
                </a:lnTo>
                <a:lnTo>
                  <a:pt x="742" y="1724"/>
                </a:lnTo>
                <a:lnTo>
                  <a:pt x="728" y="1732"/>
                </a:lnTo>
                <a:lnTo>
                  <a:pt x="716" y="1742"/>
                </a:lnTo>
                <a:lnTo>
                  <a:pt x="710" y="1750"/>
                </a:lnTo>
                <a:lnTo>
                  <a:pt x="706" y="1758"/>
                </a:lnTo>
                <a:lnTo>
                  <a:pt x="704" y="1766"/>
                </a:lnTo>
                <a:lnTo>
                  <a:pt x="702" y="1778"/>
                </a:lnTo>
                <a:lnTo>
                  <a:pt x="704" y="1790"/>
                </a:lnTo>
                <a:lnTo>
                  <a:pt x="706" y="1800"/>
                </a:lnTo>
                <a:lnTo>
                  <a:pt x="712" y="1810"/>
                </a:lnTo>
                <a:lnTo>
                  <a:pt x="718" y="1818"/>
                </a:lnTo>
                <a:lnTo>
                  <a:pt x="726" y="1826"/>
                </a:lnTo>
                <a:lnTo>
                  <a:pt x="736" y="1832"/>
                </a:lnTo>
                <a:lnTo>
                  <a:pt x="756" y="1844"/>
                </a:lnTo>
                <a:lnTo>
                  <a:pt x="780" y="1852"/>
                </a:lnTo>
                <a:lnTo>
                  <a:pt x="804" y="1858"/>
                </a:lnTo>
                <a:lnTo>
                  <a:pt x="828" y="1862"/>
                </a:lnTo>
                <a:lnTo>
                  <a:pt x="846" y="1862"/>
                </a:lnTo>
                <a:lnTo>
                  <a:pt x="866" y="1862"/>
                </a:lnTo>
                <a:lnTo>
                  <a:pt x="888" y="1858"/>
                </a:lnTo>
                <a:lnTo>
                  <a:pt x="912" y="1852"/>
                </a:lnTo>
                <a:lnTo>
                  <a:pt x="936" y="1844"/>
                </a:lnTo>
                <a:lnTo>
                  <a:pt x="958" y="1832"/>
                </a:lnTo>
                <a:lnTo>
                  <a:pt x="966" y="1826"/>
                </a:lnTo>
                <a:lnTo>
                  <a:pt x="974" y="1818"/>
                </a:lnTo>
                <a:lnTo>
                  <a:pt x="982" y="1810"/>
                </a:lnTo>
                <a:lnTo>
                  <a:pt x="986" y="1800"/>
                </a:lnTo>
                <a:lnTo>
                  <a:pt x="990" y="1790"/>
                </a:lnTo>
                <a:lnTo>
                  <a:pt x="990" y="1778"/>
                </a:lnTo>
                <a:lnTo>
                  <a:pt x="990" y="1766"/>
                </a:lnTo>
                <a:lnTo>
                  <a:pt x="986" y="1758"/>
                </a:lnTo>
                <a:lnTo>
                  <a:pt x="982" y="1750"/>
                </a:lnTo>
                <a:lnTo>
                  <a:pt x="978" y="1742"/>
                </a:lnTo>
                <a:lnTo>
                  <a:pt x="964" y="1732"/>
                </a:lnTo>
                <a:lnTo>
                  <a:pt x="950" y="1724"/>
                </a:lnTo>
                <a:lnTo>
                  <a:pt x="936" y="1716"/>
                </a:lnTo>
                <a:lnTo>
                  <a:pt x="922" y="1704"/>
                </a:lnTo>
                <a:lnTo>
                  <a:pt x="918" y="1698"/>
                </a:lnTo>
                <a:lnTo>
                  <a:pt x="914" y="1690"/>
                </a:lnTo>
                <a:lnTo>
                  <a:pt x="912" y="1680"/>
                </a:lnTo>
                <a:lnTo>
                  <a:pt x="910" y="1668"/>
                </a:lnTo>
                <a:lnTo>
                  <a:pt x="912" y="1660"/>
                </a:lnTo>
                <a:lnTo>
                  <a:pt x="918" y="1652"/>
                </a:lnTo>
                <a:lnTo>
                  <a:pt x="926" y="1644"/>
                </a:lnTo>
                <a:lnTo>
                  <a:pt x="936" y="1638"/>
                </a:lnTo>
                <a:lnTo>
                  <a:pt x="960" y="1628"/>
                </a:lnTo>
                <a:lnTo>
                  <a:pt x="982" y="1620"/>
                </a:lnTo>
                <a:lnTo>
                  <a:pt x="1248" y="1620"/>
                </a:lnTo>
                <a:lnTo>
                  <a:pt x="1386" y="1380"/>
                </a:lnTo>
                <a:lnTo>
                  <a:pt x="1402" y="1366"/>
                </a:lnTo>
                <a:lnTo>
                  <a:pt x="1420" y="1354"/>
                </a:lnTo>
                <a:lnTo>
                  <a:pt x="1430" y="1350"/>
                </a:lnTo>
                <a:lnTo>
                  <a:pt x="1440" y="1348"/>
                </a:lnTo>
                <a:lnTo>
                  <a:pt x="1448" y="1348"/>
                </a:lnTo>
                <a:lnTo>
                  <a:pt x="1456" y="1350"/>
                </a:lnTo>
                <a:lnTo>
                  <a:pt x="1464" y="1356"/>
                </a:lnTo>
                <a:lnTo>
                  <a:pt x="1472" y="1364"/>
                </a:lnTo>
                <a:lnTo>
                  <a:pt x="1478" y="1372"/>
                </a:lnTo>
                <a:lnTo>
                  <a:pt x="1480" y="1380"/>
                </a:lnTo>
                <a:lnTo>
                  <a:pt x="1484" y="1396"/>
                </a:lnTo>
                <a:lnTo>
                  <a:pt x="1484" y="1412"/>
                </a:lnTo>
                <a:lnTo>
                  <a:pt x="1484" y="1430"/>
                </a:lnTo>
                <a:lnTo>
                  <a:pt x="1486" y="1446"/>
                </a:lnTo>
                <a:lnTo>
                  <a:pt x="1490" y="1454"/>
                </a:lnTo>
                <a:lnTo>
                  <a:pt x="1494" y="1460"/>
                </a:lnTo>
                <a:lnTo>
                  <a:pt x="1502" y="1468"/>
                </a:lnTo>
                <a:lnTo>
                  <a:pt x="1510" y="1474"/>
                </a:lnTo>
                <a:lnTo>
                  <a:pt x="1520" y="1480"/>
                </a:lnTo>
                <a:lnTo>
                  <a:pt x="1530" y="1482"/>
                </a:lnTo>
                <a:lnTo>
                  <a:pt x="1542" y="1482"/>
                </a:lnTo>
                <a:lnTo>
                  <a:pt x="1552" y="1480"/>
                </a:lnTo>
                <a:lnTo>
                  <a:pt x="1564" y="1478"/>
                </a:lnTo>
                <a:lnTo>
                  <a:pt x="1574" y="1474"/>
                </a:lnTo>
                <a:lnTo>
                  <a:pt x="1594" y="1460"/>
                </a:lnTo>
                <a:lnTo>
                  <a:pt x="1614" y="1444"/>
                </a:lnTo>
                <a:lnTo>
                  <a:pt x="1630" y="1426"/>
                </a:lnTo>
                <a:lnTo>
                  <a:pt x="1644" y="1408"/>
                </a:lnTo>
                <a:lnTo>
                  <a:pt x="1656" y="1392"/>
                </a:lnTo>
                <a:lnTo>
                  <a:pt x="1664" y="1374"/>
                </a:lnTo>
                <a:lnTo>
                  <a:pt x="1672" y="1354"/>
                </a:lnTo>
                <a:lnTo>
                  <a:pt x="1680" y="1330"/>
                </a:lnTo>
                <a:lnTo>
                  <a:pt x="1684" y="1306"/>
                </a:lnTo>
                <a:lnTo>
                  <a:pt x="1684" y="1280"/>
                </a:lnTo>
                <a:lnTo>
                  <a:pt x="1684" y="1270"/>
                </a:lnTo>
                <a:lnTo>
                  <a:pt x="1680" y="1258"/>
                </a:lnTo>
                <a:lnTo>
                  <a:pt x="1676" y="1248"/>
                </a:lnTo>
                <a:lnTo>
                  <a:pt x="1670" y="1240"/>
                </a:lnTo>
                <a:lnTo>
                  <a:pt x="1664" y="1232"/>
                </a:lnTo>
                <a:lnTo>
                  <a:pt x="1654" y="1226"/>
                </a:lnTo>
                <a:lnTo>
                  <a:pt x="1644" y="1220"/>
                </a:lnTo>
                <a:lnTo>
                  <a:pt x="1634" y="1218"/>
                </a:lnTo>
                <a:lnTo>
                  <a:pt x="1626" y="1218"/>
                </a:lnTo>
                <a:lnTo>
                  <a:pt x="1618" y="1218"/>
                </a:lnTo>
                <a:lnTo>
                  <a:pt x="1602" y="1224"/>
                </a:lnTo>
                <a:lnTo>
                  <a:pt x="1588" y="1234"/>
                </a:lnTo>
                <a:lnTo>
                  <a:pt x="1572" y="1242"/>
                </a:lnTo>
                <a:lnTo>
                  <a:pt x="1558" y="1248"/>
                </a:lnTo>
                <a:lnTo>
                  <a:pt x="1548" y="1248"/>
                </a:lnTo>
                <a:lnTo>
                  <a:pt x="1540" y="1248"/>
                </a:lnTo>
                <a:lnTo>
                  <a:pt x="1530" y="1244"/>
                </a:lnTo>
                <a:lnTo>
                  <a:pt x="1520" y="1240"/>
                </a:lnTo>
                <a:lnTo>
                  <a:pt x="1514" y="1234"/>
                </a:lnTo>
                <a:lnTo>
                  <a:pt x="1508" y="1226"/>
                </a:lnTo>
                <a:lnTo>
                  <a:pt x="1506" y="1218"/>
                </a:lnTo>
                <a:lnTo>
                  <a:pt x="1506" y="1208"/>
                </a:lnTo>
                <a:lnTo>
                  <a:pt x="1506" y="1186"/>
                </a:lnTo>
                <a:lnTo>
                  <a:pt x="1510" y="1164"/>
                </a:lnTo>
                <a:lnTo>
                  <a:pt x="1648" y="928"/>
                </a:lnTo>
                <a:lnTo>
                  <a:pt x="1516" y="700"/>
                </a:lnTo>
                <a:lnTo>
                  <a:pt x="1512" y="678"/>
                </a:lnTo>
                <a:lnTo>
                  <a:pt x="1510" y="656"/>
                </a:lnTo>
                <a:lnTo>
                  <a:pt x="1510" y="644"/>
                </a:lnTo>
                <a:lnTo>
                  <a:pt x="1512" y="634"/>
                </a:lnTo>
                <a:lnTo>
                  <a:pt x="1518" y="626"/>
                </a:lnTo>
                <a:lnTo>
                  <a:pt x="1524" y="620"/>
                </a:lnTo>
                <a:lnTo>
                  <a:pt x="1534" y="616"/>
                </a:lnTo>
                <a:lnTo>
                  <a:pt x="1544" y="612"/>
                </a:lnTo>
                <a:lnTo>
                  <a:pt x="1552" y="612"/>
                </a:lnTo>
                <a:lnTo>
                  <a:pt x="1562" y="612"/>
                </a:lnTo>
                <a:lnTo>
                  <a:pt x="1576" y="618"/>
                </a:lnTo>
                <a:lnTo>
                  <a:pt x="1592" y="626"/>
                </a:lnTo>
                <a:lnTo>
                  <a:pt x="1606" y="636"/>
                </a:lnTo>
                <a:lnTo>
                  <a:pt x="1622" y="642"/>
                </a:lnTo>
                <a:lnTo>
                  <a:pt x="1630" y="642"/>
                </a:lnTo>
                <a:lnTo>
                  <a:pt x="1638" y="642"/>
                </a:lnTo>
                <a:lnTo>
                  <a:pt x="1648" y="640"/>
                </a:lnTo>
                <a:lnTo>
                  <a:pt x="1658" y="634"/>
                </a:lnTo>
                <a:lnTo>
                  <a:pt x="1668" y="628"/>
                </a:lnTo>
                <a:lnTo>
                  <a:pt x="1676" y="620"/>
                </a:lnTo>
                <a:lnTo>
                  <a:pt x="1682" y="612"/>
                </a:lnTo>
                <a:lnTo>
                  <a:pt x="1686" y="602"/>
                </a:lnTo>
                <a:lnTo>
                  <a:pt x="1688" y="590"/>
                </a:lnTo>
                <a:lnTo>
                  <a:pt x="1690" y="580"/>
                </a:lnTo>
                <a:lnTo>
                  <a:pt x="1688" y="554"/>
                </a:lnTo>
                <a:lnTo>
                  <a:pt x="1684" y="530"/>
                </a:lnTo>
                <a:lnTo>
                  <a:pt x="1678" y="506"/>
                </a:lnTo>
                <a:lnTo>
                  <a:pt x="1668" y="486"/>
                </a:lnTo>
                <a:lnTo>
                  <a:pt x="1660" y="468"/>
                </a:lnTo>
                <a:lnTo>
                  <a:pt x="1650" y="452"/>
                </a:lnTo>
                <a:lnTo>
                  <a:pt x="1636" y="434"/>
                </a:lnTo>
                <a:lnTo>
                  <a:pt x="1618" y="416"/>
                </a:lnTo>
                <a:lnTo>
                  <a:pt x="1598" y="400"/>
                </a:lnTo>
                <a:lnTo>
                  <a:pt x="1578" y="386"/>
                </a:lnTo>
                <a:lnTo>
                  <a:pt x="1568" y="382"/>
                </a:lnTo>
                <a:lnTo>
                  <a:pt x="1556" y="378"/>
                </a:lnTo>
                <a:lnTo>
                  <a:pt x="1546" y="378"/>
                </a:lnTo>
                <a:lnTo>
                  <a:pt x="1536" y="378"/>
                </a:lnTo>
                <a:lnTo>
                  <a:pt x="1524" y="380"/>
                </a:lnTo>
                <a:lnTo>
                  <a:pt x="1514" y="386"/>
                </a:lnTo>
                <a:lnTo>
                  <a:pt x="1506" y="392"/>
                </a:lnTo>
                <a:lnTo>
                  <a:pt x="1498" y="400"/>
                </a:lnTo>
                <a:lnTo>
                  <a:pt x="1494" y="406"/>
                </a:lnTo>
                <a:lnTo>
                  <a:pt x="1490" y="414"/>
                </a:lnTo>
                <a:lnTo>
                  <a:pt x="1488" y="430"/>
                </a:lnTo>
                <a:lnTo>
                  <a:pt x="1488" y="448"/>
                </a:lnTo>
                <a:lnTo>
                  <a:pt x="1488" y="464"/>
                </a:lnTo>
                <a:lnTo>
                  <a:pt x="1486" y="480"/>
                </a:lnTo>
                <a:lnTo>
                  <a:pt x="1482" y="488"/>
                </a:lnTo>
                <a:lnTo>
                  <a:pt x="1476" y="496"/>
                </a:lnTo>
                <a:lnTo>
                  <a:pt x="1470" y="502"/>
                </a:lnTo>
                <a:lnTo>
                  <a:pt x="1460" y="510"/>
                </a:lnTo>
                <a:lnTo>
                  <a:pt x="1452" y="512"/>
                </a:lnTo>
                <a:lnTo>
                  <a:pt x="1442" y="512"/>
                </a:lnTo>
                <a:lnTo>
                  <a:pt x="1432" y="510"/>
                </a:lnTo>
                <a:lnTo>
                  <a:pt x="1422" y="504"/>
                </a:lnTo>
                <a:lnTo>
                  <a:pt x="1404" y="490"/>
                </a:lnTo>
                <a:lnTo>
                  <a:pt x="1386" y="476"/>
                </a:lnTo>
                <a:lnTo>
                  <a:pt x="1246" y="236"/>
                </a:lnTo>
                <a:lnTo>
                  <a:pt x="982" y="242"/>
                </a:lnTo>
                <a:close/>
              </a:path>
            </a:pathLst>
          </a:custGeom>
          <a:solidFill>
            <a:srgbClr val="66FF99"/>
          </a:solidFill>
          <a:ln w="28575" cap="flat" cmpd="sng">
            <a:solidFill>
              <a:srgbClr val="5F5F5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GB" sz="180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28" name="Text Box 9">
            <a:extLst>
              <a:ext uri="{FF2B5EF4-FFF2-40B4-BE49-F238E27FC236}">
                <a16:creationId xmlns:a16="http://schemas.microsoft.com/office/drawing/2014/main" xmlns="" id="{267B183D-0273-42BE-8930-40CA9BAB95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1890" y="4100712"/>
            <a:ext cx="143188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5F5F5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</a:rPr>
              <a:t>Interactions </a:t>
            </a:r>
            <a:br>
              <a:rPr lang="en-GB" sz="18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</a:rPr>
            </a:br>
            <a:r>
              <a:rPr lang="en-GB" sz="18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</a:rPr>
              <a:t>entre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</a:rPr>
              <a:t>pairs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30" name="Text Box 9">
            <a:extLst>
              <a:ext uri="{FF2B5EF4-FFF2-40B4-BE49-F238E27FC236}">
                <a16:creationId xmlns:a16="http://schemas.microsoft.com/office/drawing/2014/main" xmlns="" id="{16343F4A-F29C-4FB5-ACF5-98A0748424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1802" y="4752939"/>
            <a:ext cx="1586641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5F5F5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latin typeface="Arial" pitchFamily="34" charset="0"/>
              </a:rPr>
              <a:t>Respon-sabilisation   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latin typeface="Arial" pitchFamily="34" charset="0"/>
              </a:rPr>
              <a:t> individuelle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latin typeface="Arial" pitchFamily="34" charset="0"/>
              </a:rPr>
              <a:t> </a:t>
            </a:r>
          </a:p>
        </p:txBody>
      </p:sp>
      <p:sp>
        <p:nvSpPr>
          <p:cNvPr id="31" name="Text Box 15">
            <a:extLst>
              <a:ext uri="{FF2B5EF4-FFF2-40B4-BE49-F238E27FC236}">
                <a16:creationId xmlns:a16="http://schemas.microsoft.com/office/drawing/2014/main" xmlns="" id="{14335037-3D58-4BAE-8206-5771C65C18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7771" y="4735403"/>
            <a:ext cx="148092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5F5F5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</a:rPr>
              <a:t>Petites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</a:rPr>
              <a:t>équipes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</a:rPr>
              <a:t>(2-4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</a:rPr>
              <a:t>élèves) </a:t>
            </a:r>
          </a:p>
        </p:txBody>
      </p:sp>
    </p:spTree>
    <p:extLst>
      <p:ext uri="{BB962C8B-B14F-4D97-AF65-F5344CB8AC3E}">
        <p14:creationId xmlns:p14="http://schemas.microsoft.com/office/powerpoint/2010/main" val="3530774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xmlns="" id="{8A24C220-7575-5543-AC3E-999699ABB8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03366"/>
            <a:ext cx="9144000" cy="6858000"/>
          </a:xfrm>
          <a:prstGeom prst="rect">
            <a:avLst/>
          </a:prstGeom>
        </p:spPr>
      </p:pic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xmlns="" id="{1899A044-F0C0-9B47-BC58-74AED0EDE939}"/>
              </a:ext>
            </a:extLst>
          </p:cNvPr>
          <p:cNvSpPr txBox="1">
            <a:spLocks/>
          </p:cNvSpPr>
          <p:nvPr/>
        </p:nvSpPr>
        <p:spPr>
          <a:xfrm>
            <a:off x="349387" y="1073217"/>
            <a:ext cx="8435280" cy="54923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b="1" i="0" kern="1200" cap="all">
                <a:solidFill>
                  <a:schemeClr val="tx1"/>
                </a:solidFill>
                <a:latin typeface="Arial Unicode MS"/>
                <a:ea typeface="+mn-ea"/>
                <a:cs typeface="Arial Unicode M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buFont typeface="Arial"/>
              <a:buNone/>
            </a:pPr>
            <a:r>
              <a:rPr lang="fr-CH" sz="24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DISPOSITIFS D’APPRENTISSAGE COOPERATIF</a:t>
            </a:r>
            <a:endParaRPr lang="fr-FR" sz="2400" cap="none" dirty="0">
              <a:solidFill>
                <a:srgbClr val="0058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fr-FR" sz="240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Organiser les interactions : Interdépendance positive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E91DD205-87E9-497E-9DBD-64ECBAE26D91}"/>
              </a:ext>
            </a:extLst>
          </p:cNvPr>
          <p:cNvSpPr/>
          <p:nvPr/>
        </p:nvSpPr>
        <p:spPr>
          <a:xfrm>
            <a:off x="7361739" y="5854179"/>
            <a:ext cx="1650008" cy="8111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xmlns="" id="{6B7ABC2F-99EB-41C1-9E4E-1123BFA98A0D}"/>
              </a:ext>
            </a:extLst>
          </p:cNvPr>
          <p:cNvSpPr txBox="1"/>
          <p:nvPr/>
        </p:nvSpPr>
        <p:spPr>
          <a:xfrm>
            <a:off x="4500592" y="6479458"/>
            <a:ext cx="4373218" cy="314465"/>
          </a:xfrm>
          <a:prstGeom prst="rect">
            <a:avLst/>
          </a:prstGeom>
          <a:solidFill>
            <a:schemeClr val="bg1"/>
          </a:solidFill>
        </p:spPr>
        <p:txBody>
          <a:bodyPr lIns="164217" tIns="82109" rIns="164217" bIns="82109">
            <a:prstTxWarp prst="textDeflateTop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400" dirty="0">
                <a:solidFill>
                  <a:srgbClr val="2D2D8A"/>
                </a:solidFill>
                <a:latin typeface="Arial" pitchFamily="34" charset="0"/>
                <a:ea typeface="ヒラギノ角ゴ Pro W3"/>
                <a:cs typeface="Arial" pitchFamily="34" charset="0"/>
              </a:rPr>
              <a:t>Organiser  les interactions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68906" y="3025903"/>
            <a:ext cx="363918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Perception d’une relation positive dans l’atteinte des objectifs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fr-FR" sz="22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Relation de complémentarité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r-FR" sz="22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au niveau des résultats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r-FR" sz="22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au niveau des moyens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fr-FR" sz="2200" dirty="0">
                <a:latin typeface="Arial" panose="020B0604020202020204" pitchFamily="34" charset="0"/>
                <a:cs typeface="Arial" panose="020B0604020202020204" pitchFamily="34" charset="0"/>
              </a:rPr>
              <a:t>Nous </a:t>
            </a:r>
          </a:p>
          <a:p>
            <a:endParaRPr lang="fr-FR" sz="2200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49387" y="1961169"/>
            <a:ext cx="858318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fr-CH" sz="2200" kern="0" dirty="0">
                <a:latin typeface="Arial" panose="020B0604020202020204" pitchFamily="34" charset="0"/>
                <a:cs typeface="Arial" panose="020B0604020202020204" pitchFamily="34" charset="0"/>
              </a:rPr>
              <a:t>Les apprenant partagent un but commun et le résultat de chacun est affecté par les actions des autres</a:t>
            </a:r>
          </a:p>
        </p:txBody>
      </p:sp>
      <p:sp>
        <p:nvSpPr>
          <p:cNvPr id="18" name="Freeform 6">
            <a:extLst>
              <a:ext uri="{FF2B5EF4-FFF2-40B4-BE49-F238E27FC236}">
                <a16:creationId xmlns:a16="http://schemas.microsoft.com/office/drawing/2014/main" xmlns="" id="{09265515-3D1A-4FCC-BF4F-2A3046D2F723}"/>
              </a:ext>
            </a:extLst>
          </p:cNvPr>
          <p:cNvSpPr>
            <a:spLocks/>
          </p:cNvSpPr>
          <p:nvPr/>
        </p:nvSpPr>
        <p:spPr bwMode="auto">
          <a:xfrm>
            <a:off x="7088306" y="4483219"/>
            <a:ext cx="1590981" cy="1452259"/>
          </a:xfrm>
          <a:custGeom>
            <a:avLst/>
            <a:gdLst>
              <a:gd name="T0" fmla="*/ 2147483647 w 1600"/>
              <a:gd name="T1" fmla="*/ 2147483647 h 1382"/>
              <a:gd name="T2" fmla="*/ 2147483647 w 1600"/>
              <a:gd name="T3" fmla="*/ 2147483647 h 1382"/>
              <a:gd name="T4" fmla="*/ 2147483647 w 1600"/>
              <a:gd name="T5" fmla="*/ 2147483647 h 1382"/>
              <a:gd name="T6" fmla="*/ 2147483647 w 1600"/>
              <a:gd name="T7" fmla="*/ 2147483647 h 1382"/>
              <a:gd name="T8" fmla="*/ 2147483647 w 1600"/>
              <a:gd name="T9" fmla="*/ 2147483647 h 1382"/>
              <a:gd name="T10" fmla="*/ 2147483647 w 1600"/>
              <a:gd name="T11" fmla="*/ 2147483647 h 1382"/>
              <a:gd name="T12" fmla="*/ 2147483647 w 1600"/>
              <a:gd name="T13" fmla="*/ 2147483647 h 1382"/>
              <a:gd name="T14" fmla="*/ 2147483647 w 1600"/>
              <a:gd name="T15" fmla="*/ 2147483647 h 1382"/>
              <a:gd name="T16" fmla="*/ 2147483647 w 1600"/>
              <a:gd name="T17" fmla="*/ 2147483647 h 1382"/>
              <a:gd name="T18" fmla="*/ 2147483647 w 1600"/>
              <a:gd name="T19" fmla="*/ 2147483647 h 1382"/>
              <a:gd name="T20" fmla="*/ 2147483647 w 1600"/>
              <a:gd name="T21" fmla="*/ 2147483647 h 1382"/>
              <a:gd name="T22" fmla="*/ 2147483647 w 1600"/>
              <a:gd name="T23" fmla="*/ 2147483647 h 1382"/>
              <a:gd name="T24" fmla="*/ 2147483647 w 1600"/>
              <a:gd name="T25" fmla="*/ 2147483647 h 1382"/>
              <a:gd name="T26" fmla="*/ 2147483647 w 1600"/>
              <a:gd name="T27" fmla="*/ 2147483647 h 1382"/>
              <a:gd name="T28" fmla="*/ 2147483647 w 1600"/>
              <a:gd name="T29" fmla="*/ 2147483647 h 1382"/>
              <a:gd name="T30" fmla="*/ 2147483647 w 1600"/>
              <a:gd name="T31" fmla="*/ 2147483647 h 1382"/>
              <a:gd name="T32" fmla="*/ 2147483647 w 1600"/>
              <a:gd name="T33" fmla="*/ 2147483647 h 1382"/>
              <a:gd name="T34" fmla="*/ 2147483647 w 1600"/>
              <a:gd name="T35" fmla="*/ 2147483647 h 1382"/>
              <a:gd name="T36" fmla="*/ 2147483647 w 1600"/>
              <a:gd name="T37" fmla="*/ 2147483647 h 1382"/>
              <a:gd name="T38" fmla="*/ 2147483647 w 1600"/>
              <a:gd name="T39" fmla="*/ 2147483647 h 1382"/>
              <a:gd name="T40" fmla="*/ 2147483647 w 1600"/>
              <a:gd name="T41" fmla="*/ 2147483647 h 1382"/>
              <a:gd name="T42" fmla="*/ 2147483647 w 1600"/>
              <a:gd name="T43" fmla="*/ 2147483647 h 1382"/>
              <a:gd name="T44" fmla="*/ 2147483647 w 1600"/>
              <a:gd name="T45" fmla="*/ 2147483647 h 1382"/>
              <a:gd name="T46" fmla="*/ 2147483647 w 1600"/>
              <a:gd name="T47" fmla="*/ 2147483647 h 1382"/>
              <a:gd name="T48" fmla="*/ 2147483647 w 1600"/>
              <a:gd name="T49" fmla="*/ 2147483647 h 1382"/>
              <a:gd name="T50" fmla="*/ 2147483647 w 1600"/>
              <a:gd name="T51" fmla="*/ 2147483647 h 1382"/>
              <a:gd name="T52" fmla="*/ 2147483647 w 1600"/>
              <a:gd name="T53" fmla="*/ 2147483647 h 1382"/>
              <a:gd name="T54" fmla="*/ 2147483647 w 1600"/>
              <a:gd name="T55" fmla="*/ 2147483647 h 1382"/>
              <a:gd name="T56" fmla="*/ 2147483647 w 1600"/>
              <a:gd name="T57" fmla="*/ 2147483647 h 1382"/>
              <a:gd name="T58" fmla="*/ 2147483647 w 1600"/>
              <a:gd name="T59" fmla="*/ 2147483647 h 1382"/>
              <a:gd name="T60" fmla="*/ 2147483647 w 1600"/>
              <a:gd name="T61" fmla="*/ 2147483647 h 1382"/>
              <a:gd name="T62" fmla="*/ 2147483647 w 1600"/>
              <a:gd name="T63" fmla="*/ 2147483647 h 1382"/>
              <a:gd name="T64" fmla="*/ 2147483647 w 1600"/>
              <a:gd name="T65" fmla="*/ 2147483647 h 1382"/>
              <a:gd name="T66" fmla="*/ 2147483647 w 1600"/>
              <a:gd name="T67" fmla="*/ 2147483647 h 1382"/>
              <a:gd name="T68" fmla="*/ 2147483647 w 1600"/>
              <a:gd name="T69" fmla="*/ 2147483647 h 1382"/>
              <a:gd name="T70" fmla="*/ 2147483647 w 1600"/>
              <a:gd name="T71" fmla="*/ 2147483647 h 1382"/>
              <a:gd name="T72" fmla="*/ 2147483647 w 1600"/>
              <a:gd name="T73" fmla="*/ 2147483647 h 1382"/>
              <a:gd name="T74" fmla="*/ 2147483647 w 1600"/>
              <a:gd name="T75" fmla="*/ 2147483647 h 1382"/>
              <a:gd name="T76" fmla="*/ 2147483647 w 1600"/>
              <a:gd name="T77" fmla="*/ 2147483647 h 1382"/>
              <a:gd name="T78" fmla="*/ 2147483647 w 1600"/>
              <a:gd name="T79" fmla="*/ 2147483647 h 1382"/>
              <a:gd name="T80" fmla="*/ 2147483647 w 1600"/>
              <a:gd name="T81" fmla="*/ 2147483647 h 1382"/>
              <a:gd name="T82" fmla="*/ 2147483647 w 1600"/>
              <a:gd name="T83" fmla="*/ 2147483647 h 1382"/>
              <a:gd name="T84" fmla="*/ 2147483647 w 1600"/>
              <a:gd name="T85" fmla="*/ 2147483647 h 1382"/>
              <a:gd name="T86" fmla="*/ 2147483647 w 1600"/>
              <a:gd name="T87" fmla="*/ 2147483647 h 1382"/>
              <a:gd name="T88" fmla="*/ 2147483647 w 1600"/>
              <a:gd name="T89" fmla="*/ 2147483647 h 1382"/>
              <a:gd name="T90" fmla="*/ 2147483647 w 1600"/>
              <a:gd name="T91" fmla="*/ 2147483647 h 1382"/>
              <a:gd name="T92" fmla="*/ 2147483647 w 1600"/>
              <a:gd name="T93" fmla="*/ 2147483647 h 1382"/>
              <a:gd name="T94" fmla="*/ 2147483647 w 1600"/>
              <a:gd name="T95" fmla="*/ 2147483647 h 1382"/>
              <a:gd name="T96" fmla="*/ 2147483647 w 1600"/>
              <a:gd name="T97" fmla="*/ 2147483647 h 1382"/>
              <a:gd name="T98" fmla="*/ 2147483647 w 1600"/>
              <a:gd name="T99" fmla="*/ 2147483647 h 1382"/>
              <a:gd name="T100" fmla="*/ 2147483647 w 1600"/>
              <a:gd name="T101" fmla="*/ 2147483647 h 1382"/>
              <a:gd name="T102" fmla="*/ 2147483647 w 1600"/>
              <a:gd name="T103" fmla="*/ 2147483647 h 1382"/>
              <a:gd name="T104" fmla="*/ 2147483647 w 1600"/>
              <a:gd name="T105" fmla="*/ 2147483647 h 1382"/>
              <a:gd name="T106" fmla="*/ 2147483647 w 1600"/>
              <a:gd name="T107" fmla="*/ 2147483647 h 1382"/>
              <a:gd name="T108" fmla="*/ 2147483647 w 1600"/>
              <a:gd name="T109" fmla="*/ 2147483647 h 1382"/>
              <a:gd name="T110" fmla="*/ 2147483647 w 1600"/>
              <a:gd name="T111" fmla="*/ 2147483647 h 1382"/>
              <a:gd name="T112" fmla="*/ 2147483647 w 1600"/>
              <a:gd name="T113" fmla="*/ 2147483647 h 1382"/>
              <a:gd name="T114" fmla="*/ 2147483647 w 1600"/>
              <a:gd name="T115" fmla="*/ 2147483647 h 1382"/>
              <a:gd name="T116" fmla="*/ 2147483647 w 1600"/>
              <a:gd name="T117" fmla="*/ 2147483647 h 1382"/>
              <a:gd name="T118" fmla="*/ 2147483647 w 1600"/>
              <a:gd name="T119" fmla="*/ 2147483647 h 1382"/>
              <a:gd name="T120" fmla="*/ 2147483647 w 1600"/>
              <a:gd name="T121" fmla="*/ 2147483647 h 1382"/>
              <a:gd name="T122" fmla="*/ 2147483647 w 1600"/>
              <a:gd name="T123" fmla="*/ 2147483647 h 1382"/>
              <a:gd name="T124" fmla="*/ 2147483647 w 1600"/>
              <a:gd name="T125" fmla="*/ 2147483647 h 1382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0" t="0" r="r" b="b"/>
            <a:pathLst>
              <a:path w="1600" h="1382">
                <a:moveTo>
                  <a:pt x="1200" y="2"/>
                </a:moveTo>
                <a:lnTo>
                  <a:pt x="912" y="2"/>
                </a:lnTo>
                <a:lnTo>
                  <a:pt x="908" y="4"/>
                </a:lnTo>
                <a:lnTo>
                  <a:pt x="906" y="4"/>
                </a:lnTo>
                <a:lnTo>
                  <a:pt x="894" y="8"/>
                </a:lnTo>
                <a:lnTo>
                  <a:pt x="892" y="10"/>
                </a:lnTo>
                <a:lnTo>
                  <a:pt x="890" y="10"/>
                </a:lnTo>
                <a:lnTo>
                  <a:pt x="886" y="12"/>
                </a:lnTo>
                <a:lnTo>
                  <a:pt x="884" y="14"/>
                </a:lnTo>
                <a:lnTo>
                  <a:pt x="882" y="14"/>
                </a:lnTo>
                <a:lnTo>
                  <a:pt x="880" y="16"/>
                </a:lnTo>
                <a:lnTo>
                  <a:pt x="876" y="18"/>
                </a:lnTo>
                <a:lnTo>
                  <a:pt x="874" y="18"/>
                </a:lnTo>
                <a:lnTo>
                  <a:pt x="870" y="22"/>
                </a:lnTo>
                <a:lnTo>
                  <a:pt x="866" y="26"/>
                </a:lnTo>
                <a:lnTo>
                  <a:pt x="864" y="26"/>
                </a:lnTo>
                <a:lnTo>
                  <a:pt x="862" y="28"/>
                </a:lnTo>
                <a:lnTo>
                  <a:pt x="862" y="30"/>
                </a:lnTo>
                <a:lnTo>
                  <a:pt x="860" y="32"/>
                </a:lnTo>
                <a:lnTo>
                  <a:pt x="858" y="34"/>
                </a:lnTo>
                <a:lnTo>
                  <a:pt x="856" y="36"/>
                </a:lnTo>
                <a:lnTo>
                  <a:pt x="856" y="38"/>
                </a:lnTo>
                <a:lnTo>
                  <a:pt x="856" y="40"/>
                </a:lnTo>
                <a:lnTo>
                  <a:pt x="854" y="42"/>
                </a:lnTo>
                <a:lnTo>
                  <a:pt x="854" y="46"/>
                </a:lnTo>
                <a:lnTo>
                  <a:pt x="854" y="52"/>
                </a:lnTo>
                <a:lnTo>
                  <a:pt x="854" y="54"/>
                </a:lnTo>
                <a:lnTo>
                  <a:pt x="856" y="58"/>
                </a:lnTo>
                <a:lnTo>
                  <a:pt x="856" y="60"/>
                </a:lnTo>
                <a:lnTo>
                  <a:pt x="856" y="64"/>
                </a:lnTo>
                <a:lnTo>
                  <a:pt x="858" y="70"/>
                </a:lnTo>
                <a:lnTo>
                  <a:pt x="862" y="76"/>
                </a:lnTo>
                <a:lnTo>
                  <a:pt x="866" y="82"/>
                </a:lnTo>
                <a:lnTo>
                  <a:pt x="878" y="92"/>
                </a:lnTo>
                <a:lnTo>
                  <a:pt x="890" y="100"/>
                </a:lnTo>
                <a:lnTo>
                  <a:pt x="904" y="108"/>
                </a:lnTo>
                <a:lnTo>
                  <a:pt x="906" y="110"/>
                </a:lnTo>
                <a:lnTo>
                  <a:pt x="908" y="110"/>
                </a:lnTo>
                <a:lnTo>
                  <a:pt x="912" y="114"/>
                </a:lnTo>
                <a:lnTo>
                  <a:pt x="914" y="114"/>
                </a:lnTo>
                <a:lnTo>
                  <a:pt x="918" y="118"/>
                </a:lnTo>
                <a:lnTo>
                  <a:pt x="920" y="120"/>
                </a:lnTo>
                <a:lnTo>
                  <a:pt x="924" y="124"/>
                </a:lnTo>
                <a:lnTo>
                  <a:pt x="928" y="130"/>
                </a:lnTo>
                <a:lnTo>
                  <a:pt x="930" y="138"/>
                </a:lnTo>
                <a:lnTo>
                  <a:pt x="932" y="138"/>
                </a:lnTo>
                <a:lnTo>
                  <a:pt x="934" y="146"/>
                </a:lnTo>
                <a:lnTo>
                  <a:pt x="934" y="148"/>
                </a:lnTo>
                <a:lnTo>
                  <a:pt x="934" y="156"/>
                </a:lnTo>
                <a:lnTo>
                  <a:pt x="934" y="168"/>
                </a:lnTo>
                <a:lnTo>
                  <a:pt x="930" y="178"/>
                </a:lnTo>
                <a:lnTo>
                  <a:pt x="926" y="188"/>
                </a:lnTo>
                <a:lnTo>
                  <a:pt x="918" y="196"/>
                </a:lnTo>
                <a:lnTo>
                  <a:pt x="910" y="204"/>
                </a:lnTo>
                <a:lnTo>
                  <a:pt x="902" y="210"/>
                </a:lnTo>
                <a:lnTo>
                  <a:pt x="880" y="222"/>
                </a:lnTo>
                <a:lnTo>
                  <a:pt x="856" y="230"/>
                </a:lnTo>
                <a:lnTo>
                  <a:pt x="832" y="236"/>
                </a:lnTo>
                <a:lnTo>
                  <a:pt x="810" y="240"/>
                </a:lnTo>
                <a:lnTo>
                  <a:pt x="790" y="240"/>
                </a:lnTo>
                <a:lnTo>
                  <a:pt x="770" y="240"/>
                </a:lnTo>
                <a:lnTo>
                  <a:pt x="748" y="236"/>
                </a:lnTo>
                <a:lnTo>
                  <a:pt x="724" y="230"/>
                </a:lnTo>
                <a:lnTo>
                  <a:pt x="700" y="222"/>
                </a:lnTo>
                <a:lnTo>
                  <a:pt x="680" y="210"/>
                </a:lnTo>
                <a:lnTo>
                  <a:pt x="670" y="204"/>
                </a:lnTo>
                <a:lnTo>
                  <a:pt x="662" y="196"/>
                </a:lnTo>
                <a:lnTo>
                  <a:pt x="656" y="188"/>
                </a:lnTo>
                <a:lnTo>
                  <a:pt x="650" y="178"/>
                </a:lnTo>
                <a:lnTo>
                  <a:pt x="648" y="168"/>
                </a:lnTo>
                <a:lnTo>
                  <a:pt x="646" y="156"/>
                </a:lnTo>
                <a:lnTo>
                  <a:pt x="648" y="148"/>
                </a:lnTo>
                <a:lnTo>
                  <a:pt x="648" y="146"/>
                </a:lnTo>
                <a:lnTo>
                  <a:pt x="650" y="138"/>
                </a:lnTo>
                <a:lnTo>
                  <a:pt x="652" y="130"/>
                </a:lnTo>
                <a:lnTo>
                  <a:pt x="656" y="124"/>
                </a:lnTo>
                <a:lnTo>
                  <a:pt x="660" y="120"/>
                </a:lnTo>
                <a:lnTo>
                  <a:pt x="662" y="118"/>
                </a:lnTo>
                <a:lnTo>
                  <a:pt x="666" y="114"/>
                </a:lnTo>
                <a:lnTo>
                  <a:pt x="668" y="114"/>
                </a:lnTo>
                <a:lnTo>
                  <a:pt x="672" y="110"/>
                </a:lnTo>
                <a:lnTo>
                  <a:pt x="674" y="110"/>
                </a:lnTo>
                <a:lnTo>
                  <a:pt x="676" y="108"/>
                </a:lnTo>
                <a:lnTo>
                  <a:pt x="690" y="100"/>
                </a:lnTo>
                <a:lnTo>
                  <a:pt x="702" y="92"/>
                </a:lnTo>
                <a:lnTo>
                  <a:pt x="714" y="82"/>
                </a:lnTo>
                <a:lnTo>
                  <a:pt x="718" y="76"/>
                </a:lnTo>
                <a:lnTo>
                  <a:pt x="722" y="70"/>
                </a:lnTo>
                <a:lnTo>
                  <a:pt x="724" y="64"/>
                </a:lnTo>
                <a:lnTo>
                  <a:pt x="724" y="60"/>
                </a:lnTo>
                <a:lnTo>
                  <a:pt x="726" y="58"/>
                </a:lnTo>
                <a:lnTo>
                  <a:pt x="726" y="54"/>
                </a:lnTo>
                <a:lnTo>
                  <a:pt x="726" y="52"/>
                </a:lnTo>
                <a:lnTo>
                  <a:pt x="726" y="46"/>
                </a:lnTo>
                <a:lnTo>
                  <a:pt x="726" y="42"/>
                </a:lnTo>
                <a:lnTo>
                  <a:pt x="726" y="40"/>
                </a:lnTo>
                <a:lnTo>
                  <a:pt x="724" y="38"/>
                </a:lnTo>
                <a:lnTo>
                  <a:pt x="724" y="36"/>
                </a:lnTo>
                <a:lnTo>
                  <a:pt x="722" y="34"/>
                </a:lnTo>
                <a:lnTo>
                  <a:pt x="722" y="32"/>
                </a:lnTo>
                <a:lnTo>
                  <a:pt x="720" y="30"/>
                </a:lnTo>
                <a:lnTo>
                  <a:pt x="718" y="28"/>
                </a:lnTo>
                <a:lnTo>
                  <a:pt x="716" y="26"/>
                </a:lnTo>
                <a:lnTo>
                  <a:pt x="714" y="26"/>
                </a:lnTo>
                <a:lnTo>
                  <a:pt x="710" y="22"/>
                </a:lnTo>
                <a:lnTo>
                  <a:pt x="706" y="18"/>
                </a:lnTo>
                <a:lnTo>
                  <a:pt x="704" y="18"/>
                </a:lnTo>
                <a:lnTo>
                  <a:pt x="702" y="16"/>
                </a:lnTo>
                <a:lnTo>
                  <a:pt x="700" y="14"/>
                </a:lnTo>
                <a:lnTo>
                  <a:pt x="696" y="14"/>
                </a:lnTo>
                <a:lnTo>
                  <a:pt x="694" y="12"/>
                </a:lnTo>
                <a:lnTo>
                  <a:pt x="692" y="10"/>
                </a:lnTo>
                <a:lnTo>
                  <a:pt x="688" y="10"/>
                </a:lnTo>
                <a:lnTo>
                  <a:pt x="686" y="8"/>
                </a:lnTo>
                <a:lnTo>
                  <a:pt x="674" y="4"/>
                </a:lnTo>
                <a:lnTo>
                  <a:pt x="668" y="2"/>
                </a:lnTo>
                <a:lnTo>
                  <a:pt x="402" y="2"/>
                </a:lnTo>
                <a:lnTo>
                  <a:pt x="264" y="238"/>
                </a:lnTo>
                <a:lnTo>
                  <a:pt x="260" y="260"/>
                </a:lnTo>
                <a:lnTo>
                  <a:pt x="260" y="282"/>
                </a:lnTo>
                <a:lnTo>
                  <a:pt x="260" y="292"/>
                </a:lnTo>
                <a:lnTo>
                  <a:pt x="262" y="300"/>
                </a:lnTo>
                <a:lnTo>
                  <a:pt x="268" y="308"/>
                </a:lnTo>
                <a:lnTo>
                  <a:pt x="274" y="314"/>
                </a:lnTo>
                <a:lnTo>
                  <a:pt x="284" y="318"/>
                </a:lnTo>
                <a:lnTo>
                  <a:pt x="294" y="322"/>
                </a:lnTo>
                <a:lnTo>
                  <a:pt x="302" y="322"/>
                </a:lnTo>
                <a:lnTo>
                  <a:pt x="312" y="322"/>
                </a:lnTo>
                <a:lnTo>
                  <a:pt x="326" y="316"/>
                </a:lnTo>
                <a:lnTo>
                  <a:pt x="342" y="308"/>
                </a:lnTo>
                <a:lnTo>
                  <a:pt x="356" y="298"/>
                </a:lnTo>
                <a:lnTo>
                  <a:pt x="372" y="292"/>
                </a:lnTo>
                <a:lnTo>
                  <a:pt x="380" y="292"/>
                </a:lnTo>
                <a:lnTo>
                  <a:pt x="388" y="292"/>
                </a:lnTo>
                <a:lnTo>
                  <a:pt x="398" y="294"/>
                </a:lnTo>
                <a:lnTo>
                  <a:pt x="408" y="300"/>
                </a:lnTo>
                <a:lnTo>
                  <a:pt x="418" y="306"/>
                </a:lnTo>
                <a:lnTo>
                  <a:pt x="424" y="314"/>
                </a:lnTo>
                <a:lnTo>
                  <a:pt x="430" y="322"/>
                </a:lnTo>
                <a:lnTo>
                  <a:pt x="434" y="332"/>
                </a:lnTo>
                <a:lnTo>
                  <a:pt x="438" y="344"/>
                </a:lnTo>
                <a:lnTo>
                  <a:pt x="438" y="354"/>
                </a:lnTo>
                <a:lnTo>
                  <a:pt x="438" y="380"/>
                </a:lnTo>
                <a:lnTo>
                  <a:pt x="434" y="404"/>
                </a:lnTo>
                <a:lnTo>
                  <a:pt x="426" y="428"/>
                </a:lnTo>
                <a:lnTo>
                  <a:pt x="418" y="448"/>
                </a:lnTo>
                <a:lnTo>
                  <a:pt x="410" y="466"/>
                </a:lnTo>
                <a:lnTo>
                  <a:pt x="398" y="482"/>
                </a:lnTo>
                <a:lnTo>
                  <a:pt x="384" y="500"/>
                </a:lnTo>
                <a:lnTo>
                  <a:pt x="368" y="518"/>
                </a:lnTo>
                <a:lnTo>
                  <a:pt x="348" y="534"/>
                </a:lnTo>
                <a:lnTo>
                  <a:pt x="328" y="548"/>
                </a:lnTo>
                <a:lnTo>
                  <a:pt x="318" y="552"/>
                </a:lnTo>
                <a:lnTo>
                  <a:pt x="306" y="554"/>
                </a:lnTo>
                <a:lnTo>
                  <a:pt x="296" y="556"/>
                </a:lnTo>
                <a:lnTo>
                  <a:pt x="284" y="556"/>
                </a:lnTo>
                <a:lnTo>
                  <a:pt x="274" y="554"/>
                </a:lnTo>
                <a:lnTo>
                  <a:pt x="264" y="548"/>
                </a:lnTo>
                <a:lnTo>
                  <a:pt x="256" y="542"/>
                </a:lnTo>
                <a:lnTo>
                  <a:pt x="248" y="534"/>
                </a:lnTo>
                <a:lnTo>
                  <a:pt x="244" y="528"/>
                </a:lnTo>
                <a:lnTo>
                  <a:pt x="240" y="520"/>
                </a:lnTo>
                <a:lnTo>
                  <a:pt x="238" y="504"/>
                </a:lnTo>
                <a:lnTo>
                  <a:pt x="238" y="486"/>
                </a:lnTo>
                <a:lnTo>
                  <a:pt x="238" y="470"/>
                </a:lnTo>
                <a:lnTo>
                  <a:pt x="234" y="454"/>
                </a:lnTo>
                <a:lnTo>
                  <a:pt x="232" y="446"/>
                </a:lnTo>
                <a:lnTo>
                  <a:pt x="226" y="438"/>
                </a:lnTo>
                <a:lnTo>
                  <a:pt x="218" y="430"/>
                </a:lnTo>
                <a:lnTo>
                  <a:pt x="210" y="424"/>
                </a:lnTo>
                <a:lnTo>
                  <a:pt x="202" y="422"/>
                </a:lnTo>
                <a:lnTo>
                  <a:pt x="194" y="422"/>
                </a:lnTo>
                <a:lnTo>
                  <a:pt x="184" y="424"/>
                </a:lnTo>
                <a:lnTo>
                  <a:pt x="174" y="428"/>
                </a:lnTo>
                <a:lnTo>
                  <a:pt x="156" y="440"/>
                </a:lnTo>
                <a:lnTo>
                  <a:pt x="140" y="454"/>
                </a:lnTo>
                <a:lnTo>
                  <a:pt x="4" y="690"/>
                </a:lnTo>
                <a:lnTo>
                  <a:pt x="0" y="690"/>
                </a:lnTo>
                <a:lnTo>
                  <a:pt x="2" y="694"/>
                </a:lnTo>
                <a:lnTo>
                  <a:pt x="4" y="694"/>
                </a:lnTo>
                <a:lnTo>
                  <a:pt x="132" y="918"/>
                </a:lnTo>
                <a:lnTo>
                  <a:pt x="146" y="930"/>
                </a:lnTo>
                <a:lnTo>
                  <a:pt x="160" y="942"/>
                </a:lnTo>
                <a:lnTo>
                  <a:pt x="176" y="950"/>
                </a:lnTo>
                <a:lnTo>
                  <a:pt x="184" y="954"/>
                </a:lnTo>
                <a:lnTo>
                  <a:pt x="192" y="954"/>
                </a:lnTo>
                <a:lnTo>
                  <a:pt x="198" y="954"/>
                </a:lnTo>
                <a:lnTo>
                  <a:pt x="202" y="952"/>
                </a:lnTo>
                <a:lnTo>
                  <a:pt x="212" y="944"/>
                </a:lnTo>
                <a:lnTo>
                  <a:pt x="220" y="938"/>
                </a:lnTo>
                <a:lnTo>
                  <a:pt x="224" y="930"/>
                </a:lnTo>
                <a:lnTo>
                  <a:pt x="228" y="922"/>
                </a:lnTo>
                <a:lnTo>
                  <a:pt x="230" y="906"/>
                </a:lnTo>
                <a:lnTo>
                  <a:pt x="230" y="890"/>
                </a:lnTo>
                <a:lnTo>
                  <a:pt x="230" y="872"/>
                </a:lnTo>
                <a:lnTo>
                  <a:pt x="234" y="856"/>
                </a:lnTo>
                <a:lnTo>
                  <a:pt x="236" y="848"/>
                </a:lnTo>
                <a:lnTo>
                  <a:pt x="242" y="842"/>
                </a:lnTo>
                <a:lnTo>
                  <a:pt x="248" y="834"/>
                </a:lnTo>
                <a:lnTo>
                  <a:pt x="258" y="828"/>
                </a:lnTo>
                <a:lnTo>
                  <a:pt x="272" y="822"/>
                </a:lnTo>
                <a:lnTo>
                  <a:pt x="286" y="820"/>
                </a:lnTo>
                <a:lnTo>
                  <a:pt x="296" y="820"/>
                </a:lnTo>
                <a:lnTo>
                  <a:pt x="304" y="822"/>
                </a:lnTo>
                <a:lnTo>
                  <a:pt x="322" y="828"/>
                </a:lnTo>
                <a:lnTo>
                  <a:pt x="340" y="838"/>
                </a:lnTo>
                <a:lnTo>
                  <a:pt x="358" y="852"/>
                </a:lnTo>
                <a:lnTo>
                  <a:pt x="372" y="866"/>
                </a:lnTo>
                <a:lnTo>
                  <a:pt x="386" y="882"/>
                </a:lnTo>
                <a:lnTo>
                  <a:pt x="398" y="896"/>
                </a:lnTo>
                <a:lnTo>
                  <a:pt x="406" y="910"/>
                </a:lnTo>
                <a:lnTo>
                  <a:pt x="414" y="928"/>
                </a:lnTo>
                <a:lnTo>
                  <a:pt x="424" y="948"/>
                </a:lnTo>
                <a:lnTo>
                  <a:pt x="430" y="972"/>
                </a:lnTo>
                <a:lnTo>
                  <a:pt x="434" y="996"/>
                </a:lnTo>
                <a:lnTo>
                  <a:pt x="436" y="1022"/>
                </a:lnTo>
                <a:lnTo>
                  <a:pt x="434" y="1032"/>
                </a:lnTo>
                <a:lnTo>
                  <a:pt x="432" y="1044"/>
                </a:lnTo>
                <a:lnTo>
                  <a:pt x="428" y="1054"/>
                </a:lnTo>
                <a:lnTo>
                  <a:pt x="422" y="1062"/>
                </a:lnTo>
                <a:lnTo>
                  <a:pt x="414" y="1070"/>
                </a:lnTo>
                <a:lnTo>
                  <a:pt x="404" y="1076"/>
                </a:lnTo>
                <a:lnTo>
                  <a:pt x="390" y="1082"/>
                </a:lnTo>
                <a:lnTo>
                  <a:pt x="376" y="1084"/>
                </a:lnTo>
                <a:lnTo>
                  <a:pt x="366" y="1084"/>
                </a:lnTo>
                <a:lnTo>
                  <a:pt x="354" y="1080"/>
                </a:lnTo>
                <a:lnTo>
                  <a:pt x="336" y="1070"/>
                </a:lnTo>
                <a:lnTo>
                  <a:pt x="318" y="1060"/>
                </a:lnTo>
                <a:lnTo>
                  <a:pt x="308" y="1056"/>
                </a:lnTo>
                <a:lnTo>
                  <a:pt x="296" y="1054"/>
                </a:lnTo>
                <a:lnTo>
                  <a:pt x="284" y="1056"/>
                </a:lnTo>
                <a:lnTo>
                  <a:pt x="270" y="1062"/>
                </a:lnTo>
                <a:lnTo>
                  <a:pt x="264" y="1068"/>
                </a:lnTo>
                <a:lnTo>
                  <a:pt x="258" y="1076"/>
                </a:lnTo>
                <a:lnTo>
                  <a:pt x="256" y="1086"/>
                </a:lnTo>
                <a:lnTo>
                  <a:pt x="256" y="1096"/>
                </a:lnTo>
                <a:lnTo>
                  <a:pt x="258" y="1120"/>
                </a:lnTo>
                <a:lnTo>
                  <a:pt x="262" y="1142"/>
                </a:lnTo>
                <a:lnTo>
                  <a:pt x="402" y="1382"/>
                </a:lnTo>
                <a:lnTo>
                  <a:pt x="1200" y="1382"/>
                </a:lnTo>
                <a:lnTo>
                  <a:pt x="1600" y="690"/>
                </a:lnTo>
                <a:lnTo>
                  <a:pt x="1200" y="0"/>
                </a:lnTo>
                <a:lnTo>
                  <a:pt x="1200" y="2"/>
                </a:lnTo>
                <a:close/>
              </a:path>
            </a:pathLst>
          </a:custGeom>
          <a:solidFill>
            <a:srgbClr val="CCCCFF">
              <a:alpha val="79608"/>
            </a:srgbClr>
          </a:solidFill>
          <a:ln w="28575" cap="flat" cmpd="sng">
            <a:solidFill>
              <a:schemeClr val="tx2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GB" sz="180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26" name="Freeform 3">
            <a:extLst>
              <a:ext uri="{FF2B5EF4-FFF2-40B4-BE49-F238E27FC236}">
                <a16:creationId xmlns:a16="http://schemas.microsoft.com/office/drawing/2014/main" xmlns="" id="{05BDBB59-2D90-47BB-848E-D10F29F0DF9B}"/>
              </a:ext>
            </a:extLst>
          </p:cNvPr>
          <p:cNvSpPr>
            <a:spLocks/>
          </p:cNvSpPr>
          <p:nvPr/>
        </p:nvSpPr>
        <p:spPr bwMode="auto">
          <a:xfrm>
            <a:off x="5880884" y="5236065"/>
            <a:ext cx="1636437" cy="1326879"/>
          </a:xfrm>
          <a:custGeom>
            <a:avLst/>
            <a:gdLst>
              <a:gd name="T0" fmla="*/ 2147483647 w 1632"/>
              <a:gd name="T1" fmla="*/ 2147483647 h 1386"/>
              <a:gd name="T2" fmla="*/ 2147483647 w 1632"/>
              <a:gd name="T3" fmla="*/ 2147483647 h 1386"/>
              <a:gd name="T4" fmla="*/ 2147483647 w 1632"/>
              <a:gd name="T5" fmla="*/ 2147483647 h 1386"/>
              <a:gd name="T6" fmla="*/ 2147483647 w 1632"/>
              <a:gd name="T7" fmla="*/ 2147483647 h 1386"/>
              <a:gd name="T8" fmla="*/ 2147483647 w 1632"/>
              <a:gd name="T9" fmla="*/ 2147483647 h 1386"/>
              <a:gd name="T10" fmla="*/ 2147483647 w 1632"/>
              <a:gd name="T11" fmla="*/ 2147483647 h 1386"/>
              <a:gd name="T12" fmla="*/ 2147483647 w 1632"/>
              <a:gd name="T13" fmla="*/ 2147483647 h 1386"/>
              <a:gd name="T14" fmla="*/ 2147483647 w 1632"/>
              <a:gd name="T15" fmla="*/ 2147483647 h 1386"/>
              <a:gd name="T16" fmla="*/ 2147483647 w 1632"/>
              <a:gd name="T17" fmla="*/ 2147483647 h 1386"/>
              <a:gd name="T18" fmla="*/ 2147483647 w 1632"/>
              <a:gd name="T19" fmla="*/ 2147483647 h 1386"/>
              <a:gd name="T20" fmla="*/ 2147483647 w 1632"/>
              <a:gd name="T21" fmla="*/ 2147483647 h 1386"/>
              <a:gd name="T22" fmla="*/ 2147483647 w 1632"/>
              <a:gd name="T23" fmla="*/ 2147483647 h 1386"/>
              <a:gd name="T24" fmla="*/ 2147483647 w 1632"/>
              <a:gd name="T25" fmla="*/ 0 h 1386"/>
              <a:gd name="T26" fmla="*/ 2147483647 w 1632"/>
              <a:gd name="T27" fmla="*/ 2147483647 h 1386"/>
              <a:gd name="T28" fmla="*/ 2147483647 w 1632"/>
              <a:gd name="T29" fmla="*/ 2147483647 h 1386"/>
              <a:gd name="T30" fmla="*/ 2147483647 w 1632"/>
              <a:gd name="T31" fmla="*/ 2147483647 h 1386"/>
              <a:gd name="T32" fmla="*/ 2147483647 w 1632"/>
              <a:gd name="T33" fmla="*/ 2147483647 h 1386"/>
              <a:gd name="T34" fmla="*/ 2147483647 w 1632"/>
              <a:gd name="T35" fmla="*/ 2147483647 h 1386"/>
              <a:gd name="T36" fmla="*/ 2147483647 w 1632"/>
              <a:gd name="T37" fmla="*/ 2147483647 h 1386"/>
              <a:gd name="T38" fmla="*/ 2147483647 w 1632"/>
              <a:gd name="T39" fmla="*/ 2147483647 h 1386"/>
              <a:gd name="T40" fmla="*/ 2147483647 w 1632"/>
              <a:gd name="T41" fmla="*/ 2147483647 h 1386"/>
              <a:gd name="T42" fmla="*/ 2147483647 w 1632"/>
              <a:gd name="T43" fmla="*/ 2147483647 h 1386"/>
              <a:gd name="T44" fmla="*/ 2147483647 w 1632"/>
              <a:gd name="T45" fmla="*/ 2147483647 h 1386"/>
              <a:gd name="T46" fmla="*/ 2147483647 w 1632"/>
              <a:gd name="T47" fmla="*/ 2147483647 h 1386"/>
              <a:gd name="T48" fmla="*/ 2147483647 w 1632"/>
              <a:gd name="T49" fmla="*/ 2147483647 h 1386"/>
              <a:gd name="T50" fmla="*/ 2147483647 w 1632"/>
              <a:gd name="T51" fmla="*/ 2147483647 h 1386"/>
              <a:gd name="T52" fmla="*/ 2147483647 w 1632"/>
              <a:gd name="T53" fmla="*/ 2147483647 h 1386"/>
              <a:gd name="T54" fmla="*/ 2147483647 w 1632"/>
              <a:gd name="T55" fmla="*/ 2147483647 h 1386"/>
              <a:gd name="T56" fmla="*/ 2147483647 w 1632"/>
              <a:gd name="T57" fmla="*/ 2147483647 h 1386"/>
              <a:gd name="T58" fmla="*/ 2147483647 w 1632"/>
              <a:gd name="T59" fmla="*/ 2147483647 h 1386"/>
              <a:gd name="T60" fmla="*/ 2147483647 w 1632"/>
              <a:gd name="T61" fmla="*/ 2147483647 h 1386"/>
              <a:gd name="T62" fmla="*/ 2147483647 w 1632"/>
              <a:gd name="T63" fmla="*/ 2147483647 h 1386"/>
              <a:gd name="T64" fmla="*/ 2147483647 w 1632"/>
              <a:gd name="T65" fmla="*/ 2147483647 h 1386"/>
              <a:gd name="T66" fmla="*/ 2147483647 w 1632"/>
              <a:gd name="T67" fmla="*/ 2147483647 h 1386"/>
              <a:gd name="T68" fmla="*/ 2147483647 w 1632"/>
              <a:gd name="T69" fmla="*/ 2147483647 h 1386"/>
              <a:gd name="T70" fmla="*/ 2147483647 w 1632"/>
              <a:gd name="T71" fmla="*/ 2147483647 h 1386"/>
              <a:gd name="T72" fmla="*/ 2147483647 w 1632"/>
              <a:gd name="T73" fmla="*/ 2147483647 h 1386"/>
              <a:gd name="T74" fmla="*/ 2147483647 w 1632"/>
              <a:gd name="T75" fmla="*/ 2147483647 h 1386"/>
              <a:gd name="T76" fmla="*/ 2147483647 w 1632"/>
              <a:gd name="T77" fmla="*/ 2147483647 h 1386"/>
              <a:gd name="T78" fmla="*/ 2147483647 w 1632"/>
              <a:gd name="T79" fmla="*/ 2147483647 h 1386"/>
              <a:gd name="T80" fmla="*/ 2147483647 w 1632"/>
              <a:gd name="T81" fmla="*/ 2147483647 h 1386"/>
              <a:gd name="T82" fmla="*/ 2147483647 w 1632"/>
              <a:gd name="T83" fmla="*/ 2147483647 h 1386"/>
              <a:gd name="T84" fmla="*/ 2147483647 w 1632"/>
              <a:gd name="T85" fmla="*/ 2147483647 h 1386"/>
              <a:gd name="T86" fmla="*/ 2147483647 w 1632"/>
              <a:gd name="T87" fmla="*/ 2147483647 h 1386"/>
              <a:gd name="T88" fmla="*/ 2147483647 w 1632"/>
              <a:gd name="T89" fmla="*/ 2147483647 h 1386"/>
              <a:gd name="T90" fmla="*/ 2147483647 w 1632"/>
              <a:gd name="T91" fmla="*/ 2147483647 h 1386"/>
              <a:gd name="T92" fmla="*/ 2147483647 w 1632"/>
              <a:gd name="T93" fmla="*/ 2147483647 h 1386"/>
              <a:gd name="T94" fmla="*/ 2147483647 w 1632"/>
              <a:gd name="T95" fmla="*/ 2147483647 h 1386"/>
              <a:gd name="T96" fmla="*/ 2147483647 w 1632"/>
              <a:gd name="T97" fmla="*/ 2147483647 h 1386"/>
              <a:gd name="T98" fmla="*/ 2147483647 w 1632"/>
              <a:gd name="T99" fmla="*/ 2147483647 h 1386"/>
              <a:gd name="T100" fmla="*/ 2147483647 w 1632"/>
              <a:gd name="T101" fmla="*/ 2147483647 h 1386"/>
              <a:gd name="T102" fmla="*/ 2147483647 w 1632"/>
              <a:gd name="T103" fmla="*/ 2147483647 h 138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0" t="0" r="r" b="b"/>
            <a:pathLst>
              <a:path w="1632" h="1386">
                <a:moveTo>
                  <a:pt x="1576" y="390"/>
                </a:moveTo>
                <a:lnTo>
                  <a:pt x="1576" y="390"/>
                </a:lnTo>
                <a:lnTo>
                  <a:pt x="1588" y="388"/>
                </a:lnTo>
                <a:lnTo>
                  <a:pt x="1602" y="382"/>
                </a:lnTo>
                <a:lnTo>
                  <a:pt x="1610" y="376"/>
                </a:lnTo>
                <a:lnTo>
                  <a:pt x="1618" y="368"/>
                </a:lnTo>
                <a:lnTo>
                  <a:pt x="1624" y="360"/>
                </a:lnTo>
                <a:lnTo>
                  <a:pt x="1628" y="350"/>
                </a:lnTo>
                <a:lnTo>
                  <a:pt x="1630" y="338"/>
                </a:lnTo>
                <a:lnTo>
                  <a:pt x="1632" y="328"/>
                </a:lnTo>
                <a:lnTo>
                  <a:pt x="1632" y="302"/>
                </a:lnTo>
                <a:lnTo>
                  <a:pt x="1626" y="278"/>
                </a:lnTo>
                <a:lnTo>
                  <a:pt x="1620" y="254"/>
                </a:lnTo>
                <a:lnTo>
                  <a:pt x="1612" y="234"/>
                </a:lnTo>
                <a:lnTo>
                  <a:pt x="1602" y="216"/>
                </a:lnTo>
                <a:lnTo>
                  <a:pt x="1594" y="202"/>
                </a:lnTo>
                <a:lnTo>
                  <a:pt x="1584" y="188"/>
                </a:lnTo>
                <a:lnTo>
                  <a:pt x="1570" y="172"/>
                </a:lnTo>
                <a:lnTo>
                  <a:pt x="1556" y="158"/>
                </a:lnTo>
                <a:lnTo>
                  <a:pt x="1540" y="146"/>
                </a:lnTo>
                <a:lnTo>
                  <a:pt x="1522" y="136"/>
                </a:lnTo>
                <a:lnTo>
                  <a:pt x="1504" y="128"/>
                </a:lnTo>
                <a:lnTo>
                  <a:pt x="1496" y="126"/>
                </a:lnTo>
                <a:lnTo>
                  <a:pt x="1486" y="126"/>
                </a:lnTo>
                <a:lnTo>
                  <a:pt x="1474" y="128"/>
                </a:lnTo>
                <a:lnTo>
                  <a:pt x="1460" y="134"/>
                </a:lnTo>
                <a:lnTo>
                  <a:pt x="1452" y="140"/>
                </a:lnTo>
                <a:lnTo>
                  <a:pt x="1444" y="148"/>
                </a:lnTo>
                <a:lnTo>
                  <a:pt x="1440" y="154"/>
                </a:lnTo>
                <a:lnTo>
                  <a:pt x="1436" y="162"/>
                </a:lnTo>
                <a:lnTo>
                  <a:pt x="1434" y="178"/>
                </a:lnTo>
                <a:lnTo>
                  <a:pt x="1434" y="196"/>
                </a:lnTo>
                <a:lnTo>
                  <a:pt x="1434" y="212"/>
                </a:lnTo>
                <a:lnTo>
                  <a:pt x="1432" y="228"/>
                </a:lnTo>
                <a:lnTo>
                  <a:pt x="1428" y="236"/>
                </a:lnTo>
                <a:lnTo>
                  <a:pt x="1422" y="244"/>
                </a:lnTo>
                <a:lnTo>
                  <a:pt x="1416" y="250"/>
                </a:lnTo>
                <a:lnTo>
                  <a:pt x="1406" y="258"/>
                </a:lnTo>
                <a:lnTo>
                  <a:pt x="1400" y="260"/>
                </a:lnTo>
                <a:lnTo>
                  <a:pt x="1392" y="260"/>
                </a:lnTo>
                <a:lnTo>
                  <a:pt x="1384" y="260"/>
                </a:lnTo>
                <a:lnTo>
                  <a:pt x="1376" y="258"/>
                </a:lnTo>
                <a:lnTo>
                  <a:pt x="1360" y="248"/>
                </a:lnTo>
                <a:lnTo>
                  <a:pt x="1344" y="236"/>
                </a:lnTo>
                <a:lnTo>
                  <a:pt x="1330" y="224"/>
                </a:lnTo>
                <a:lnTo>
                  <a:pt x="1200" y="0"/>
                </a:lnTo>
                <a:lnTo>
                  <a:pt x="936" y="0"/>
                </a:lnTo>
                <a:lnTo>
                  <a:pt x="914" y="8"/>
                </a:lnTo>
                <a:lnTo>
                  <a:pt x="890" y="18"/>
                </a:lnTo>
                <a:lnTo>
                  <a:pt x="880" y="24"/>
                </a:lnTo>
                <a:lnTo>
                  <a:pt x="872" y="32"/>
                </a:lnTo>
                <a:lnTo>
                  <a:pt x="866" y="40"/>
                </a:lnTo>
                <a:lnTo>
                  <a:pt x="864" y="48"/>
                </a:lnTo>
                <a:lnTo>
                  <a:pt x="866" y="60"/>
                </a:lnTo>
                <a:lnTo>
                  <a:pt x="868" y="70"/>
                </a:lnTo>
                <a:lnTo>
                  <a:pt x="872" y="78"/>
                </a:lnTo>
                <a:lnTo>
                  <a:pt x="876" y="84"/>
                </a:lnTo>
                <a:lnTo>
                  <a:pt x="890" y="96"/>
                </a:lnTo>
                <a:lnTo>
                  <a:pt x="904" y="104"/>
                </a:lnTo>
                <a:lnTo>
                  <a:pt x="918" y="112"/>
                </a:lnTo>
                <a:lnTo>
                  <a:pt x="932" y="122"/>
                </a:lnTo>
                <a:lnTo>
                  <a:pt x="936" y="130"/>
                </a:lnTo>
                <a:lnTo>
                  <a:pt x="940" y="138"/>
                </a:lnTo>
                <a:lnTo>
                  <a:pt x="944" y="146"/>
                </a:lnTo>
                <a:lnTo>
                  <a:pt x="944" y="158"/>
                </a:lnTo>
                <a:lnTo>
                  <a:pt x="944" y="170"/>
                </a:lnTo>
                <a:lnTo>
                  <a:pt x="940" y="180"/>
                </a:lnTo>
                <a:lnTo>
                  <a:pt x="936" y="190"/>
                </a:lnTo>
                <a:lnTo>
                  <a:pt x="928" y="198"/>
                </a:lnTo>
                <a:lnTo>
                  <a:pt x="920" y="206"/>
                </a:lnTo>
                <a:lnTo>
                  <a:pt x="912" y="212"/>
                </a:lnTo>
                <a:lnTo>
                  <a:pt x="890" y="224"/>
                </a:lnTo>
                <a:lnTo>
                  <a:pt x="866" y="232"/>
                </a:lnTo>
                <a:lnTo>
                  <a:pt x="842" y="238"/>
                </a:lnTo>
                <a:lnTo>
                  <a:pt x="820" y="242"/>
                </a:lnTo>
                <a:lnTo>
                  <a:pt x="800" y="242"/>
                </a:lnTo>
                <a:lnTo>
                  <a:pt x="782" y="242"/>
                </a:lnTo>
                <a:lnTo>
                  <a:pt x="758" y="238"/>
                </a:lnTo>
                <a:lnTo>
                  <a:pt x="734" y="232"/>
                </a:lnTo>
                <a:lnTo>
                  <a:pt x="710" y="224"/>
                </a:lnTo>
                <a:lnTo>
                  <a:pt x="690" y="212"/>
                </a:lnTo>
                <a:lnTo>
                  <a:pt x="680" y="206"/>
                </a:lnTo>
                <a:lnTo>
                  <a:pt x="672" y="198"/>
                </a:lnTo>
                <a:lnTo>
                  <a:pt x="666" y="190"/>
                </a:lnTo>
                <a:lnTo>
                  <a:pt x="660" y="180"/>
                </a:lnTo>
                <a:lnTo>
                  <a:pt x="658" y="170"/>
                </a:lnTo>
                <a:lnTo>
                  <a:pt x="656" y="158"/>
                </a:lnTo>
                <a:lnTo>
                  <a:pt x="658" y="146"/>
                </a:lnTo>
                <a:lnTo>
                  <a:pt x="660" y="138"/>
                </a:lnTo>
                <a:lnTo>
                  <a:pt x="664" y="130"/>
                </a:lnTo>
                <a:lnTo>
                  <a:pt x="670" y="122"/>
                </a:lnTo>
                <a:lnTo>
                  <a:pt x="682" y="112"/>
                </a:lnTo>
                <a:lnTo>
                  <a:pt x="696" y="104"/>
                </a:lnTo>
                <a:lnTo>
                  <a:pt x="712" y="96"/>
                </a:lnTo>
                <a:lnTo>
                  <a:pt x="724" y="84"/>
                </a:lnTo>
                <a:lnTo>
                  <a:pt x="730" y="78"/>
                </a:lnTo>
                <a:lnTo>
                  <a:pt x="732" y="70"/>
                </a:lnTo>
                <a:lnTo>
                  <a:pt x="736" y="60"/>
                </a:lnTo>
                <a:lnTo>
                  <a:pt x="736" y="48"/>
                </a:lnTo>
                <a:lnTo>
                  <a:pt x="734" y="40"/>
                </a:lnTo>
                <a:lnTo>
                  <a:pt x="728" y="32"/>
                </a:lnTo>
                <a:lnTo>
                  <a:pt x="720" y="24"/>
                </a:lnTo>
                <a:lnTo>
                  <a:pt x="710" y="18"/>
                </a:lnTo>
                <a:lnTo>
                  <a:pt x="688" y="8"/>
                </a:lnTo>
                <a:lnTo>
                  <a:pt x="666" y="0"/>
                </a:lnTo>
                <a:lnTo>
                  <a:pt x="402" y="0"/>
                </a:lnTo>
                <a:lnTo>
                  <a:pt x="248" y="268"/>
                </a:lnTo>
                <a:lnTo>
                  <a:pt x="242" y="290"/>
                </a:lnTo>
                <a:lnTo>
                  <a:pt x="240" y="314"/>
                </a:lnTo>
                <a:lnTo>
                  <a:pt x="240" y="326"/>
                </a:lnTo>
                <a:lnTo>
                  <a:pt x="242" y="336"/>
                </a:lnTo>
                <a:lnTo>
                  <a:pt x="248" y="344"/>
                </a:lnTo>
                <a:lnTo>
                  <a:pt x="254" y="350"/>
                </a:lnTo>
                <a:lnTo>
                  <a:pt x="264" y="356"/>
                </a:lnTo>
                <a:lnTo>
                  <a:pt x="274" y="358"/>
                </a:lnTo>
                <a:lnTo>
                  <a:pt x="284" y="358"/>
                </a:lnTo>
                <a:lnTo>
                  <a:pt x="292" y="358"/>
                </a:lnTo>
                <a:lnTo>
                  <a:pt x="308" y="352"/>
                </a:lnTo>
                <a:lnTo>
                  <a:pt x="322" y="344"/>
                </a:lnTo>
                <a:lnTo>
                  <a:pt x="336" y="336"/>
                </a:lnTo>
                <a:lnTo>
                  <a:pt x="352" y="330"/>
                </a:lnTo>
                <a:lnTo>
                  <a:pt x="360" y="328"/>
                </a:lnTo>
                <a:lnTo>
                  <a:pt x="370" y="328"/>
                </a:lnTo>
                <a:lnTo>
                  <a:pt x="378" y="332"/>
                </a:lnTo>
                <a:lnTo>
                  <a:pt x="390" y="336"/>
                </a:lnTo>
                <a:lnTo>
                  <a:pt x="398" y="342"/>
                </a:lnTo>
                <a:lnTo>
                  <a:pt x="406" y="350"/>
                </a:lnTo>
                <a:lnTo>
                  <a:pt x="412" y="358"/>
                </a:lnTo>
                <a:lnTo>
                  <a:pt x="416" y="368"/>
                </a:lnTo>
                <a:lnTo>
                  <a:pt x="418" y="380"/>
                </a:lnTo>
                <a:lnTo>
                  <a:pt x="420" y="392"/>
                </a:lnTo>
                <a:lnTo>
                  <a:pt x="418" y="416"/>
                </a:lnTo>
                <a:lnTo>
                  <a:pt x="414" y="440"/>
                </a:lnTo>
                <a:lnTo>
                  <a:pt x="408" y="464"/>
                </a:lnTo>
                <a:lnTo>
                  <a:pt x="400" y="486"/>
                </a:lnTo>
                <a:lnTo>
                  <a:pt x="390" y="502"/>
                </a:lnTo>
                <a:lnTo>
                  <a:pt x="380" y="518"/>
                </a:lnTo>
                <a:lnTo>
                  <a:pt x="366" y="536"/>
                </a:lnTo>
                <a:lnTo>
                  <a:pt x="348" y="554"/>
                </a:lnTo>
                <a:lnTo>
                  <a:pt x="330" y="570"/>
                </a:lnTo>
                <a:lnTo>
                  <a:pt x="308" y="584"/>
                </a:lnTo>
                <a:lnTo>
                  <a:pt x="298" y="588"/>
                </a:lnTo>
                <a:lnTo>
                  <a:pt x="288" y="592"/>
                </a:lnTo>
                <a:lnTo>
                  <a:pt x="276" y="592"/>
                </a:lnTo>
                <a:lnTo>
                  <a:pt x="266" y="592"/>
                </a:lnTo>
                <a:lnTo>
                  <a:pt x="256" y="590"/>
                </a:lnTo>
                <a:lnTo>
                  <a:pt x="246" y="586"/>
                </a:lnTo>
                <a:lnTo>
                  <a:pt x="236" y="578"/>
                </a:lnTo>
                <a:lnTo>
                  <a:pt x="230" y="572"/>
                </a:lnTo>
                <a:lnTo>
                  <a:pt x="224" y="564"/>
                </a:lnTo>
                <a:lnTo>
                  <a:pt x="222" y="556"/>
                </a:lnTo>
                <a:lnTo>
                  <a:pt x="218" y="540"/>
                </a:lnTo>
                <a:lnTo>
                  <a:pt x="218" y="522"/>
                </a:lnTo>
                <a:lnTo>
                  <a:pt x="218" y="506"/>
                </a:lnTo>
                <a:lnTo>
                  <a:pt x="216" y="490"/>
                </a:lnTo>
                <a:lnTo>
                  <a:pt x="212" y="482"/>
                </a:lnTo>
                <a:lnTo>
                  <a:pt x="206" y="474"/>
                </a:lnTo>
                <a:lnTo>
                  <a:pt x="200" y="468"/>
                </a:lnTo>
                <a:lnTo>
                  <a:pt x="190" y="460"/>
                </a:lnTo>
                <a:lnTo>
                  <a:pt x="182" y="458"/>
                </a:lnTo>
                <a:lnTo>
                  <a:pt x="172" y="458"/>
                </a:lnTo>
                <a:lnTo>
                  <a:pt x="162" y="462"/>
                </a:lnTo>
                <a:lnTo>
                  <a:pt x="152" y="466"/>
                </a:lnTo>
                <a:lnTo>
                  <a:pt x="132" y="480"/>
                </a:lnTo>
                <a:lnTo>
                  <a:pt x="116" y="496"/>
                </a:lnTo>
                <a:lnTo>
                  <a:pt x="4" y="688"/>
                </a:lnTo>
                <a:lnTo>
                  <a:pt x="2" y="688"/>
                </a:lnTo>
                <a:lnTo>
                  <a:pt x="0" y="694"/>
                </a:lnTo>
                <a:lnTo>
                  <a:pt x="400" y="1386"/>
                </a:lnTo>
                <a:lnTo>
                  <a:pt x="1200" y="1386"/>
                </a:lnTo>
                <a:lnTo>
                  <a:pt x="1600" y="694"/>
                </a:lnTo>
                <a:lnTo>
                  <a:pt x="1598" y="688"/>
                </a:lnTo>
                <a:lnTo>
                  <a:pt x="1458" y="448"/>
                </a:lnTo>
                <a:lnTo>
                  <a:pt x="1454" y="426"/>
                </a:lnTo>
                <a:lnTo>
                  <a:pt x="1452" y="402"/>
                </a:lnTo>
                <a:lnTo>
                  <a:pt x="1454" y="392"/>
                </a:lnTo>
                <a:lnTo>
                  <a:pt x="1456" y="382"/>
                </a:lnTo>
                <a:lnTo>
                  <a:pt x="1460" y="374"/>
                </a:lnTo>
                <a:lnTo>
                  <a:pt x="1466" y="368"/>
                </a:lnTo>
                <a:lnTo>
                  <a:pt x="1482" y="362"/>
                </a:lnTo>
                <a:lnTo>
                  <a:pt x="1496" y="360"/>
                </a:lnTo>
                <a:lnTo>
                  <a:pt x="1508" y="360"/>
                </a:lnTo>
                <a:lnTo>
                  <a:pt x="1518" y="364"/>
                </a:lnTo>
                <a:lnTo>
                  <a:pt x="1536" y="374"/>
                </a:lnTo>
                <a:lnTo>
                  <a:pt x="1556" y="384"/>
                </a:lnTo>
                <a:lnTo>
                  <a:pt x="1566" y="388"/>
                </a:lnTo>
                <a:lnTo>
                  <a:pt x="1576" y="390"/>
                </a:lnTo>
                <a:close/>
              </a:path>
            </a:pathLst>
          </a:custGeom>
          <a:solidFill>
            <a:srgbClr val="7DD4FF"/>
          </a:solidFill>
          <a:ln w="571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GB" sz="180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27" name="Freeform 4">
            <a:extLst>
              <a:ext uri="{FF2B5EF4-FFF2-40B4-BE49-F238E27FC236}">
                <a16:creationId xmlns:a16="http://schemas.microsoft.com/office/drawing/2014/main" xmlns="" id="{03B59ED4-228E-4CCC-9B59-ED523943468D}"/>
              </a:ext>
            </a:extLst>
          </p:cNvPr>
          <p:cNvSpPr>
            <a:spLocks/>
          </p:cNvSpPr>
          <p:nvPr/>
        </p:nvSpPr>
        <p:spPr bwMode="auto">
          <a:xfrm>
            <a:off x="4714062" y="4273563"/>
            <a:ext cx="1607728" cy="1661074"/>
          </a:xfrm>
          <a:custGeom>
            <a:avLst/>
            <a:gdLst>
              <a:gd name="T0" fmla="*/ 2147483647 w 1616"/>
              <a:gd name="T1" fmla="*/ 2147483647 h 1618"/>
              <a:gd name="T2" fmla="*/ 2147483647 w 1616"/>
              <a:gd name="T3" fmla="*/ 2147483647 h 1618"/>
              <a:gd name="T4" fmla="*/ 2147483647 w 1616"/>
              <a:gd name="T5" fmla="*/ 2147483647 h 1618"/>
              <a:gd name="T6" fmla="*/ 2147483647 w 1616"/>
              <a:gd name="T7" fmla="*/ 2147483647 h 1618"/>
              <a:gd name="T8" fmla="*/ 2147483647 w 1616"/>
              <a:gd name="T9" fmla="*/ 2147483647 h 1618"/>
              <a:gd name="T10" fmla="*/ 2147483647 w 1616"/>
              <a:gd name="T11" fmla="*/ 2147483647 h 1618"/>
              <a:gd name="T12" fmla="*/ 2147483647 w 1616"/>
              <a:gd name="T13" fmla="*/ 2147483647 h 1618"/>
              <a:gd name="T14" fmla="*/ 2147483647 w 1616"/>
              <a:gd name="T15" fmla="*/ 2147483647 h 1618"/>
              <a:gd name="T16" fmla="*/ 2147483647 w 1616"/>
              <a:gd name="T17" fmla="*/ 2147483647 h 1618"/>
              <a:gd name="T18" fmla="*/ 2147483647 w 1616"/>
              <a:gd name="T19" fmla="*/ 2147483647 h 1618"/>
              <a:gd name="T20" fmla="*/ 2147483647 w 1616"/>
              <a:gd name="T21" fmla="*/ 2147483647 h 1618"/>
              <a:gd name="T22" fmla="*/ 2147483647 w 1616"/>
              <a:gd name="T23" fmla="*/ 2147483647 h 1618"/>
              <a:gd name="T24" fmla="*/ 2147483647 w 1616"/>
              <a:gd name="T25" fmla="*/ 2147483647 h 1618"/>
              <a:gd name="T26" fmla="*/ 2147483647 w 1616"/>
              <a:gd name="T27" fmla="*/ 2147483647 h 1618"/>
              <a:gd name="T28" fmla="*/ 2147483647 w 1616"/>
              <a:gd name="T29" fmla="*/ 2147483647 h 1618"/>
              <a:gd name="T30" fmla="*/ 2147483647 w 1616"/>
              <a:gd name="T31" fmla="*/ 2147483647 h 1618"/>
              <a:gd name="T32" fmla="*/ 2147483647 w 1616"/>
              <a:gd name="T33" fmla="*/ 2147483647 h 1618"/>
              <a:gd name="T34" fmla="*/ 2147483647 w 1616"/>
              <a:gd name="T35" fmla="*/ 2147483647 h 1618"/>
              <a:gd name="T36" fmla="*/ 2147483647 w 1616"/>
              <a:gd name="T37" fmla="*/ 2147483647 h 1618"/>
              <a:gd name="T38" fmla="*/ 2147483647 w 1616"/>
              <a:gd name="T39" fmla="*/ 2147483647 h 1618"/>
              <a:gd name="T40" fmla="*/ 2147483647 w 1616"/>
              <a:gd name="T41" fmla="*/ 2147483647 h 1618"/>
              <a:gd name="T42" fmla="*/ 2147483647 w 1616"/>
              <a:gd name="T43" fmla="*/ 2147483647 h 1618"/>
              <a:gd name="T44" fmla="*/ 2147483647 w 1616"/>
              <a:gd name="T45" fmla="*/ 2147483647 h 1618"/>
              <a:gd name="T46" fmla="*/ 2147483647 w 1616"/>
              <a:gd name="T47" fmla="*/ 2147483647 h 1618"/>
              <a:gd name="T48" fmla="*/ 2147483647 w 1616"/>
              <a:gd name="T49" fmla="*/ 2147483647 h 1618"/>
              <a:gd name="T50" fmla="*/ 2147483647 w 1616"/>
              <a:gd name="T51" fmla="*/ 2147483647 h 1618"/>
              <a:gd name="T52" fmla="*/ 2147483647 w 1616"/>
              <a:gd name="T53" fmla="*/ 2147483647 h 1618"/>
              <a:gd name="T54" fmla="*/ 2147483647 w 1616"/>
              <a:gd name="T55" fmla="*/ 2147483647 h 1618"/>
              <a:gd name="T56" fmla="*/ 2147483647 w 1616"/>
              <a:gd name="T57" fmla="*/ 2147483647 h 1618"/>
              <a:gd name="T58" fmla="*/ 2147483647 w 1616"/>
              <a:gd name="T59" fmla="*/ 2147483647 h 1618"/>
              <a:gd name="T60" fmla="*/ 2147483647 w 1616"/>
              <a:gd name="T61" fmla="*/ 2147483647 h 1618"/>
              <a:gd name="T62" fmla="*/ 2147483647 w 1616"/>
              <a:gd name="T63" fmla="*/ 2147483647 h 1618"/>
              <a:gd name="T64" fmla="*/ 2147483647 w 1616"/>
              <a:gd name="T65" fmla="*/ 2147483647 h 1618"/>
              <a:gd name="T66" fmla="*/ 2147483647 w 1616"/>
              <a:gd name="T67" fmla="*/ 2147483647 h 1618"/>
              <a:gd name="T68" fmla="*/ 2147483647 w 1616"/>
              <a:gd name="T69" fmla="*/ 2147483647 h 1618"/>
              <a:gd name="T70" fmla="*/ 2147483647 w 1616"/>
              <a:gd name="T71" fmla="*/ 2147483647 h 1618"/>
              <a:gd name="T72" fmla="*/ 2147483647 w 1616"/>
              <a:gd name="T73" fmla="*/ 2147483647 h 1618"/>
              <a:gd name="T74" fmla="*/ 2147483647 w 1616"/>
              <a:gd name="T75" fmla="*/ 2147483647 h 1618"/>
              <a:gd name="T76" fmla="*/ 2147483647 w 1616"/>
              <a:gd name="T77" fmla="*/ 2147483647 h 1618"/>
              <a:gd name="T78" fmla="*/ 2147483647 w 1616"/>
              <a:gd name="T79" fmla="*/ 2147483647 h 1618"/>
              <a:gd name="T80" fmla="*/ 2147483647 w 1616"/>
              <a:gd name="T81" fmla="*/ 2147483647 h 1618"/>
              <a:gd name="T82" fmla="*/ 2147483647 w 1616"/>
              <a:gd name="T83" fmla="*/ 2147483647 h 1618"/>
              <a:gd name="T84" fmla="*/ 2147483647 w 1616"/>
              <a:gd name="T85" fmla="*/ 0 h 1618"/>
              <a:gd name="T86" fmla="*/ 2147483647 w 1616"/>
              <a:gd name="T87" fmla="*/ 2147483647 h 1618"/>
              <a:gd name="T88" fmla="*/ 2147483647 w 1616"/>
              <a:gd name="T89" fmla="*/ 2147483647 h 1618"/>
              <a:gd name="T90" fmla="*/ 2147483647 w 1616"/>
              <a:gd name="T91" fmla="*/ 2147483647 h 1618"/>
              <a:gd name="T92" fmla="*/ 2147483647 w 1616"/>
              <a:gd name="T93" fmla="*/ 2147483647 h 1618"/>
              <a:gd name="T94" fmla="*/ 2147483647 w 1616"/>
              <a:gd name="T95" fmla="*/ 2147483647 h 1618"/>
              <a:gd name="T96" fmla="*/ 2147483647 w 1616"/>
              <a:gd name="T97" fmla="*/ 2147483647 h 1618"/>
              <a:gd name="T98" fmla="*/ 2147483647 w 1616"/>
              <a:gd name="T99" fmla="*/ 2147483647 h 1618"/>
              <a:gd name="T100" fmla="*/ 2147483647 w 1616"/>
              <a:gd name="T101" fmla="*/ 2147483647 h 1618"/>
              <a:gd name="T102" fmla="*/ 2147483647 w 1616"/>
              <a:gd name="T103" fmla="*/ 2147483647 h 1618"/>
              <a:gd name="T104" fmla="*/ 2147483647 w 1616"/>
              <a:gd name="T105" fmla="*/ 2147483647 h 1618"/>
              <a:gd name="T106" fmla="*/ 2147483647 w 1616"/>
              <a:gd name="T107" fmla="*/ 2147483647 h 1618"/>
              <a:gd name="T108" fmla="*/ 2147483647 w 1616"/>
              <a:gd name="T109" fmla="*/ 2147483647 h 1618"/>
              <a:gd name="T110" fmla="*/ 2147483647 w 1616"/>
              <a:gd name="T111" fmla="*/ 2147483647 h 1618"/>
              <a:gd name="T112" fmla="*/ 2147483647 w 1616"/>
              <a:gd name="T113" fmla="*/ 2147483647 h 1618"/>
              <a:gd name="T114" fmla="*/ 2147483647 w 1616"/>
              <a:gd name="T115" fmla="*/ 2147483647 h 1618"/>
              <a:gd name="T116" fmla="*/ 0 w 1616"/>
              <a:gd name="T117" fmla="*/ 2147483647 h 1618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0" t="0" r="r" b="b"/>
            <a:pathLst>
              <a:path w="1616" h="1618">
                <a:moveTo>
                  <a:pt x="1312" y="1426"/>
                </a:moveTo>
                <a:lnTo>
                  <a:pt x="1312" y="1426"/>
                </a:lnTo>
                <a:lnTo>
                  <a:pt x="1328" y="1410"/>
                </a:lnTo>
                <a:lnTo>
                  <a:pt x="1348" y="1396"/>
                </a:lnTo>
                <a:lnTo>
                  <a:pt x="1358" y="1392"/>
                </a:lnTo>
                <a:lnTo>
                  <a:pt x="1368" y="1388"/>
                </a:lnTo>
                <a:lnTo>
                  <a:pt x="1378" y="1388"/>
                </a:lnTo>
                <a:lnTo>
                  <a:pt x="1386" y="1390"/>
                </a:lnTo>
                <a:lnTo>
                  <a:pt x="1396" y="1398"/>
                </a:lnTo>
                <a:lnTo>
                  <a:pt x="1402" y="1404"/>
                </a:lnTo>
                <a:lnTo>
                  <a:pt x="1408" y="1412"/>
                </a:lnTo>
                <a:lnTo>
                  <a:pt x="1412" y="1420"/>
                </a:lnTo>
                <a:lnTo>
                  <a:pt x="1414" y="1436"/>
                </a:lnTo>
                <a:lnTo>
                  <a:pt x="1414" y="1452"/>
                </a:lnTo>
                <a:lnTo>
                  <a:pt x="1414" y="1470"/>
                </a:lnTo>
                <a:lnTo>
                  <a:pt x="1418" y="1486"/>
                </a:lnTo>
                <a:lnTo>
                  <a:pt x="1420" y="1494"/>
                </a:lnTo>
                <a:lnTo>
                  <a:pt x="1426" y="1502"/>
                </a:lnTo>
                <a:lnTo>
                  <a:pt x="1432" y="1508"/>
                </a:lnTo>
                <a:lnTo>
                  <a:pt x="1442" y="1516"/>
                </a:lnTo>
                <a:lnTo>
                  <a:pt x="1452" y="1520"/>
                </a:lnTo>
                <a:lnTo>
                  <a:pt x="1462" y="1522"/>
                </a:lnTo>
                <a:lnTo>
                  <a:pt x="1472" y="1522"/>
                </a:lnTo>
                <a:lnTo>
                  <a:pt x="1484" y="1522"/>
                </a:lnTo>
                <a:lnTo>
                  <a:pt x="1494" y="1518"/>
                </a:lnTo>
                <a:lnTo>
                  <a:pt x="1504" y="1514"/>
                </a:lnTo>
                <a:lnTo>
                  <a:pt x="1526" y="1500"/>
                </a:lnTo>
                <a:lnTo>
                  <a:pt x="1544" y="1484"/>
                </a:lnTo>
                <a:lnTo>
                  <a:pt x="1562" y="1466"/>
                </a:lnTo>
                <a:lnTo>
                  <a:pt x="1576" y="1448"/>
                </a:lnTo>
                <a:lnTo>
                  <a:pt x="1586" y="1432"/>
                </a:lnTo>
                <a:lnTo>
                  <a:pt x="1596" y="1416"/>
                </a:lnTo>
                <a:lnTo>
                  <a:pt x="1604" y="1394"/>
                </a:lnTo>
                <a:lnTo>
                  <a:pt x="1610" y="1370"/>
                </a:lnTo>
                <a:lnTo>
                  <a:pt x="1614" y="1346"/>
                </a:lnTo>
                <a:lnTo>
                  <a:pt x="1616" y="1322"/>
                </a:lnTo>
                <a:lnTo>
                  <a:pt x="1614" y="1310"/>
                </a:lnTo>
                <a:lnTo>
                  <a:pt x="1612" y="1298"/>
                </a:lnTo>
                <a:lnTo>
                  <a:pt x="1608" y="1288"/>
                </a:lnTo>
                <a:lnTo>
                  <a:pt x="1602" y="1280"/>
                </a:lnTo>
                <a:lnTo>
                  <a:pt x="1594" y="1272"/>
                </a:lnTo>
                <a:lnTo>
                  <a:pt x="1586" y="1266"/>
                </a:lnTo>
                <a:lnTo>
                  <a:pt x="1574" y="1262"/>
                </a:lnTo>
                <a:lnTo>
                  <a:pt x="1566" y="1258"/>
                </a:lnTo>
                <a:lnTo>
                  <a:pt x="1556" y="1258"/>
                </a:lnTo>
                <a:lnTo>
                  <a:pt x="1548" y="1260"/>
                </a:lnTo>
                <a:lnTo>
                  <a:pt x="1532" y="1266"/>
                </a:lnTo>
                <a:lnTo>
                  <a:pt x="1518" y="1274"/>
                </a:lnTo>
                <a:lnTo>
                  <a:pt x="1504" y="1282"/>
                </a:lnTo>
                <a:lnTo>
                  <a:pt x="1488" y="1288"/>
                </a:lnTo>
                <a:lnTo>
                  <a:pt x="1480" y="1288"/>
                </a:lnTo>
                <a:lnTo>
                  <a:pt x="1470" y="1288"/>
                </a:lnTo>
                <a:lnTo>
                  <a:pt x="1460" y="1286"/>
                </a:lnTo>
                <a:lnTo>
                  <a:pt x="1450" y="1280"/>
                </a:lnTo>
                <a:lnTo>
                  <a:pt x="1444" y="1274"/>
                </a:lnTo>
                <a:lnTo>
                  <a:pt x="1438" y="1266"/>
                </a:lnTo>
                <a:lnTo>
                  <a:pt x="1436" y="1256"/>
                </a:lnTo>
                <a:lnTo>
                  <a:pt x="1436" y="1244"/>
                </a:lnTo>
                <a:lnTo>
                  <a:pt x="1438" y="1220"/>
                </a:lnTo>
                <a:lnTo>
                  <a:pt x="1444" y="1198"/>
                </a:lnTo>
                <a:lnTo>
                  <a:pt x="1598" y="930"/>
                </a:lnTo>
                <a:lnTo>
                  <a:pt x="1600" y="926"/>
                </a:lnTo>
                <a:lnTo>
                  <a:pt x="1596" y="926"/>
                </a:lnTo>
                <a:lnTo>
                  <a:pt x="1462" y="694"/>
                </a:lnTo>
                <a:lnTo>
                  <a:pt x="1446" y="678"/>
                </a:lnTo>
                <a:lnTo>
                  <a:pt x="1426" y="664"/>
                </a:lnTo>
                <a:lnTo>
                  <a:pt x="1414" y="658"/>
                </a:lnTo>
                <a:lnTo>
                  <a:pt x="1404" y="656"/>
                </a:lnTo>
                <a:lnTo>
                  <a:pt x="1394" y="654"/>
                </a:lnTo>
                <a:lnTo>
                  <a:pt x="1386" y="658"/>
                </a:lnTo>
                <a:lnTo>
                  <a:pt x="1376" y="664"/>
                </a:lnTo>
                <a:lnTo>
                  <a:pt x="1368" y="672"/>
                </a:lnTo>
                <a:lnTo>
                  <a:pt x="1364" y="678"/>
                </a:lnTo>
                <a:lnTo>
                  <a:pt x="1360" y="686"/>
                </a:lnTo>
                <a:lnTo>
                  <a:pt x="1358" y="702"/>
                </a:lnTo>
                <a:lnTo>
                  <a:pt x="1358" y="720"/>
                </a:lnTo>
                <a:lnTo>
                  <a:pt x="1358" y="736"/>
                </a:lnTo>
                <a:lnTo>
                  <a:pt x="1354" y="752"/>
                </a:lnTo>
                <a:lnTo>
                  <a:pt x="1352" y="760"/>
                </a:lnTo>
                <a:lnTo>
                  <a:pt x="1346" y="768"/>
                </a:lnTo>
                <a:lnTo>
                  <a:pt x="1340" y="776"/>
                </a:lnTo>
                <a:lnTo>
                  <a:pt x="1330" y="782"/>
                </a:lnTo>
                <a:lnTo>
                  <a:pt x="1320" y="786"/>
                </a:lnTo>
                <a:lnTo>
                  <a:pt x="1310" y="790"/>
                </a:lnTo>
                <a:lnTo>
                  <a:pt x="1300" y="790"/>
                </a:lnTo>
                <a:lnTo>
                  <a:pt x="1288" y="788"/>
                </a:lnTo>
                <a:lnTo>
                  <a:pt x="1278" y="784"/>
                </a:lnTo>
                <a:lnTo>
                  <a:pt x="1268" y="780"/>
                </a:lnTo>
                <a:lnTo>
                  <a:pt x="1246" y="768"/>
                </a:lnTo>
                <a:lnTo>
                  <a:pt x="1228" y="752"/>
                </a:lnTo>
                <a:lnTo>
                  <a:pt x="1210" y="734"/>
                </a:lnTo>
                <a:lnTo>
                  <a:pt x="1196" y="716"/>
                </a:lnTo>
                <a:lnTo>
                  <a:pt x="1186" y="700"/>
                </a:lnTo>
                <a:lnTo>
                  <a:pt x="1176" y="682"/>
                </a:lnTo>
                <a:lnTo>
                  <a:pt x="1168" y="660"/>
                </a:lnTo>
                <a:lnTo>
                  <a:pt x="1162" y="638"/>
                </a:lnTo>
                <a:lnTo>
                  <a:pt x="1156" y="612"/>
                </a:lnTo>
                <a:lnTo>
                  <a:pt x="1156" y="588"/>
                </a:lnTo>
                <a:lnTo>
                  <a:pt x="1158" y="576"/>
                </a:lnTo>
                <a:lnTo>
                  <a:pt x="1160" y="566"/>
                </a:lnTo>
                <a:lnTo>
                  <a:pt x="1164" y="556"/>
                </a:lnTo>
                <a:lnTo>
                  <a:pt x="1170" y="546"/>
                </a:lnTo>
                <a:lnTo>
                  <a:pt x="1178" y="538"/>
                </a:lnTo>
                <a:lnTo>
                  <a:pt x="1186" y="532"/>
                </a:lnTo>
                <a:lnTo>
                  <a:pt x="1198" y="528"/>
                </a:lnTo>
                <a:lnTo>
                  <a:pt x="1206" y="526"/>
                </a:lnTo>
                <a:lnTo>
                  <a:pt x="1216" y="524"/>
                </a:lnTo>
                <a:lnTo>
                  <a:pt x="1224" y="526"/>
                </a:lnTo>
                <a:lnTo>
                  <a:pt x="1240" y="532"/>
                </a:lnTo>
                <a:lnTo>
                  <a:pt x="1254" y="540"/>
                </a:lnTo>
                <a:lnTo>
                  <a:pt x="1268" y="548"/>
                </a:lnTo>
                <a:lnTo>
                  <a:pt x="1284" y="554"/>
                </a:lnTo>
                <a:lnTo>
                  <a:pt x="1292" y="556"/>
                </a:lnTo>
                <a:lnTo>
                  <a:pt x="1302" y="554"/>
                </a:lnTo>
                <a:lnTo>
                  <a:pt x="1312" y="552"/>
                </a:lnTo>
                <a:lnTo>
                  <a:pt x="1322" y="546"/>
                </a:lnTo>
                <a:lnTo>
                  <a:pt x="1328" y="540"/>
                </a:lnTo>
                <a:lnTo>
                  <a:pt x="1334" y="532"/>
                </a:lnTo>
                <a:lnTo>
                  <a:pt x="1336" y="522"/>
                </a:lnTo>
                <a:lnTo>
                  <a:pt x="1336" y="510"/>
                </a:lnTo>
                <a:lnTo>
                  <a:pt x="1334" y="484"/>
                </a:lnTo>
                <a:lnTo>
                  <a:pt x="1328" y="462"/>
                </a:lnTo>
                <a:lnTo>
                  <a:pt x="1198" y="238"/>
                </a:lnTo>
                <a:lnTo>
                  <a:pt x="924" y="238"/>
                </a:lnTo>
                <a:lnTo>
                  <a:pt x="902" y="230"/>
                </a:lnTo>
                <a:lnTo>
                  <a:pt x="898" y="228"/>
                </a:lnTo>
                <a:lnTo>
                  <a:pt x="896" y="226"/>
                </a:lnTo>
                <a:lnTo>
                  <a:pt x="894" y="226"/>
                </a:lnTo>
                <a:lnTo>
                  <a:pt x="892" y="224"/>
                </a:lnTo>
                <a:lnTo>
                  <a:pt x="890" y="224"/>
                </a:lnTo>
                <a:lnTo>
                  <a:pt x="888" y="222"/>
                </a:lnTo>
                <a:lnTo>
                  <a:pt x="886" y="220"/>
                </a:lnTo>
                <a:lnTo>
                  <a:pt x="884" y="220"/>
                </a:lnTo>
                <a:lnTo>
                  <a:pt x="882" y="218"/>
                </a:lnTo>
                <a:lnTo>
                  <a:pt x="880" y="216"/>
                </a:lnTo>
                <a:lnTo>
                  <a:pt x="878" y="214"/>
                </a:lnTo>
                <a:lnTo>
                  <a:pt x="876" y="212"/>
                </a:lnTo>
                <a:lnTo>
                  <a:pt x="874" y="210"/>
                </a:lnTo>
                <a:lnTo>
                  <a:pt x="874" y="208"/>
                </a:lnTo>
                <a:lnTo>
                  <a:pt x="872" y="206"/>
                </a:lnTo>
                <a:lnTo>
                  <a:pt x="870" y="204"/>
                </a:lnTo>
                <a:lnTo>
                  <a:pt x="870" y="202"/>
                </a:lnTo>
                <a:lnTo>
                  <a:pt x="868" y="200"/>
                </a:lnTo>
                <a:lnTo>
                  <a:pt x="868" y="198"/>
                </a:lnTo>
                <a:lnTo>
                  <a:pt x="868" y="194"/>
                </a:lnTo>
                <a:lnTo>
                  <a:pt x="870" y="182"/>
                </a:lnTo>
                <a:lnTo>
                  <a:pt x="872" y="172"/>
                </a:lnTo>
                <a:lnTo>
                  <a:pt x="876" y="164"/>
                </a:lnTo>
                <a:lnTo>
                  <a:pt x="880" y="158"/>
                </a:lnTo>
                <a:lnTo>
                  <a:pt x="894" y="148"/>
                </a:lnTo>
                <a:lnTo>
                  <a:pt x="908" y="138"/>
                </a:lnTo>
                <a:lnTo>
                  <a:pt x="922" y="130"/>
                </a:lnTo>
                <a:lnTo>
                  <a:pt x="936" y="120"/>
                </a:lnTo>
                <a:lnTo>
                  <a:pt x="940" y="114"/>
                </a:lnTo>
                <a:lnTo>
                  <a:pt x="944" y="106"/>
                </a:lnTo>
                <a:lnTo>
                  <a:pt x="948" y="96"/>
                </a:lnTo>
                <a:lnTo>
                  <a:pt x="948" y="84"/>
                </a:lnTo>
                <a:lnTo>
                  <a:pt x="948" y="74"/>
                </a:lnTo>
                <a:lnTo>
                  <a:pt x="944" y="64"/>
                </a:lnTo>
                <a:lnTo>
                  <a:pt x="940" y="54"/>
                </a:lnTo>
                <a:lnTo>
                  <a:pt x="932" y="46"/>
                </a:lnTo>
                <a:lnTo>
                  <a:pt x="924" y="38"/>
                </a:lnTo>
                <a:lnTo>
                  <a:pt x="916" y="30"/>
                </a:lnTo>
                <a:lnTo>
                  <a:pt x="894" y="18"/>
                </a:lnTo>
                <a:lnTo>
                  <a:pt x="870" y="10"/>
                </a:lnTo>
                <a:lnTo>
                  <a:pt x="846" y="4"/>
                </a:lnTo>
                <a:lnTo>
                  <a:pt x="824" y="2"/>
                </a:lnTo>
                <a:lnTo>
                  <a:pt x="804" y="0"/>
                </a:lnTo>
                <a:lnTo>
                  <a:pt x="786" y="2"/>
                </a:lnTo>
                <a:lnTo>
                  <a:pt x="762" y="4"/>
                </a:lnTo>
                <a:lnTo>
                  <a:pt x="738" y="10"/>
                </a:lnTo>
                <a:lnTo>
                  <a:pt x="714" y="18"/>
                </a:lnTo>
                <a:lnTo>
                  <a:pt x="694" y="30"/>
                </a:lnTo>
                <a:lnTo>
                  <a:pt x="684" y="38"/>
                </a:lnTo>
                <a:lnTo>
                  <a:pt x="676" y="46"/>
                </a:lnTo>
                <a:lnTo>
                  <a:pt x="670" y="54"/>
                </a:lnTo>
                <a:lnTo>
                  <a:pt x="664" y="64"/>
                </a:lnTo>
                <a:lnTo>
                  <a:pt x="662" y="74"/>
                </a:lnTo>
                <a:lnTo>
                  <a:pt x="660" y="84"/>
                </a:lnTo>
                <a:lnTo>
                  <a:pt x="662" y="96"/>
                </a:lnTo>
                <a:lnTo>
                  <a:pt x="664" y="106"/>
                </a:lnTo>
                <a:lnTo>
                  <a:pt x="668" y="114"/>
                </a:lnTo>
                <a:lnTo>
                  <a:pt x="674" y="120"/>
                </a:lnTo>
                <a:lnTo>
                  <a:pt x="686" y="130"/>
                </a:lnTo>
                <a:lnTo>
                  <a:pt x="700" y="138"/>
                </a:lnTo>
                <a:lnTo>
                  <a:pt x="716" y="148"/>
                </a:lnTo>
                <a:lnTo>
                  <a:pt x="728" y="158"/>
                </a:lnTo>
                <a:lnTo>
                  <a:pt x="734" y="164"/>
                </a:lnTo>
                <a:lnTo>
                  <a:pt x="736" y="172"/>
                </a:lnTo>
                <a:lnTo>
                  <a:pt x="740" y="182"/>
                </a:lnTo>
                <a:lnTo>
                  <a:pt x="740" y="194"/>
                </a:lnTo>
                <a:lnTo>
                  <a:pt x="740" y="198"/>
                </a:lnTo>
                <a:lnTo>
                  <a:pt x="740" y="200"/>
                </a:lnTo>
                <a:lnTo>
                  <a:pt x="740" y="202"/>
                </a:lnTo>
                <a:lnTo>
                  <a:pt x="738" y="204"/>
                </a:lnTo>
                <a:lnTo>
                  <a:pt x="738" y="206"/>
                </a:lnTo>
                <a:lnTo>
                  <a:pt x="736" y="206"/>
                </a:lnTo>
                <a:lnTo>
                  <a:pt x="736" y="208"/>
                </a:lnTo>
                <a:lnTo>
                  <a:pt x="734" y="210"/>
                </a:lnTo>
                <a:lnTo>
                  <a:pt x="734" y="212"/>
                </a:lnTo>
                <a:lnTo>
                  <a:pt x="732" y="212"/>
                </a:lnTo>
                <a:lnTo>
                  <a:pt x="730" y="214"/>
                </a:lnTo>
                <a:lnTo>
                  <a:pt x="730" y="216"/>
                </a:lnTo>
                <a:lnTo>
                  <a:pt x="726" y="218"/>
                </a:lnTo>
                <a:lnTo>
                  <a:pt x="724" y="220"/>
                </a:lnTo>
                <a:lnTo>
                  <a:pt x="722" y="220"/>
                </a:lnTo>
                <a:lnTo>
                  <a:pt x="720" y="222"/>
                </a:lnTo>
                <a:lnTo>
                  <a:pt x="718" y="224"/>
                </a:lnTo>
                <a:lnTo>
                  <a:pt x="716" y="224"/>
                </a:lnTo>
                <a:lnTo>
                  <a:pt x="714" y="226"/>
                </a:lnTo>
                <a:lnTo>
                  <a:pt x="712" y="226"/>
                </a:lnTo>
                <a:lnTo>
                  <a:pt x="710" y="228"/>
                </a:lnTo>
                <a:lnTo>
                  <a:pt x="708" y="230"/>
                </a:lnTo>
                <a:lnTo>
                  <a:pt x="706" y="230"/>
                </a:lnTo>
                <a:lnTo>
                  <a:pt x="684" y="238"/>
                </a:lnTo>
                <a:lnTo>
                  <a:pt x="400" y="238"/>
                </a:lnTo>
                <a:lnTo>
                  <a:pt x="398" y="236"/>
                </a:lnTo>
                <a:lnTo>
                  <a:pt x="0" y="926"/>
                </a:lnTo>
                <a:lnTo>
                  <a:pt x="400" y="1618"/>
                </a:lnTo>
                <a:lnTo>
                  <a:pt x="1198" y="1618"/>
                </a:lnTo>
                <a:lnTo>
                  <a:pt x="1200" y="1618"/>
                </a:lnTo>
                <a:lnTo>
                  <a:pt x="1312" y="1426"/>
                </a:lnTo>
                <a:close/>
              </a:path>
            </a:pathLst>
          </a:custGeom>
          <a:solidFill>
            <a:srgbClr val="95F3F1"/>
          </a:solidFill>
          <a:ln w="28575" cap="flat" cmpd="sng">
            <a:solidFill>
              <a:srgbClr val="5F5F5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GB" sz="180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28" name="Freeform 2">
            <a:extLst>
              <a:ext uri="{FF2B5EF4-FFF2-40B4-BE49-F238E27FC236}">
                <a16:creationId xmlns:a16="http://schemas.microsoft.com/office/drawing/2014/main" xmlns="" id="{071B2E77-1268-4A19-BD63-2FA0C1935127}"/>
              </a:ext>
            </a:extLst>
          </p:cNvPr>
          <p:cNvSpPr>
            <a:spLocks/>
          </p:cNvSpPr>
          <p:nvPr/>
        </p:nvSpPr>
        <p:spPr bwMode="auto">
          <a:xfrm>
            <a:off x="5844733" y="3563849"/>
            <a:ext cx="1681894" cy="1909863"/>
          </a:xfrm>
          <a:custGeom>
            <a:avLst/>
            <a:gdLst>
              <a:gd name="T0" fmla="*/ 2147483647 w 1690"/>
              <a:gd name="T1" fmla="*/ 2147483647 h 1862"/>
              <a:gd name="T2" fmla="*/ 2147483647 w 1690"/>
              <a:gd name="T3" fmla="*/ 2147483647 h 1862"/>
              <a:gd name="T4" fmla="*/ 2147483647 w 1690"/>
              <a:gd name="T5" fmla="*/ 2147483647 h 1862"/>
              <a:gd name="T6" fmla="*/ 2147483647 w 1690"/>
              <a:gd name="T7" fmla="*/ 2147483647 h 1862"/>
              <a:gd name="T8" fmla="*/ 2147483647 w 1690"/>
              <a:gd name="T9" fmla="*/ 0 h 1862"/>
              <a:gd name="T10" fmla="*/ 2147483647 w 1690"/>
              <a:gd name="T11" fmla="*/ 2147483647 h 1862"/>
              <a:gd name="T12" fmla="*/ 2147483647 w 1690"/>
              <a:gd name="T13" fmla="*/ 2147483647 h 1862"/>
              <a:gd name="T14" fmla="*/ 2147483647 w 1690"/>
              <a:gd name="T15" fmla="*/ 2147483647 h 1862"/>
              <a:gd name="T16" fmla="*/ 2147483647 w 1690"/>
              <a:gd name="T17" fmla="*/ 2147483647 h 1862"/>
              <a:gd name="T18" fmla="*/ 2147483647 w 1690"/>
              <a:gd name="T19" fmla="*/ 2147483647 h 1862"/>
              <a:gd name="T20" fmla="*/ 2147483647 w 1690"/>
              <a:gd name="T21" fmla="*/ 2147483647 h 1862"/>
              <a:gd name="T22" fmla="*/ 2147483647 w 1690"/>
              <a:gd name="T23" fmla="*/ 2147483647 h 1862"/>
              <a:gd name="T24" fmla="*/ 2147483647 w 1690"/>
              <a:gd name="T25" fmla="*/ 2147483647 h 1862"/>
              <a:gd name="T26" fmla="*/ 2147483647 w 1690"/>
              <a:gd name="T27" fmla="*/ 2147483647 h 1862"/>
              <a:gd name="T28" fmla="*/ 0 w 1690"/>
              <a:gd name="T29" fmla="*/ 2147483647 h 1862"/>
              <a:gd name="T30" fmla="*/ 2147483647 w 1690"/>
              <a:gd name="T31" fmla="*/ 2147483647 h 1862"/>
              <a:gd name="T32" fmla="*/ 2147483647 w 1690"/>
              <a:gd name="T33" fmla="*/ 2147483647 h 1862"/>
              <a:gd name="T34" fmla="*/ 2147483647 w 1690"/>
              <a:gd name="T35" fmla="*/ 2147483647 h 1862"/>
              <a:gd name="T36" fmla="*/ 2147483647 w 1690"/>
              <a:gd name="T37" fmla="*/ 2147483647 h 1862"/>
              <a:gd name="T38" fmla="*/ 2147483647 w 1690"/>
              <a:gd name="T39" fmla="*/ 2147483647 h 1862"/>
              <a:gd name="T40" fmla="*/ 2147483647 w 1690"/>
              <a:gd name="T41" fmla="*/ 2147483647 h 1862"/>
              <a:gd name="T42" fmla="*/ 2147483647 w 1690"/>
              <a:gd name="T43" fmla="*/ 2147483647 h 1862"/>
              <a:gd name="T44" fmla="*/ 2147483647 w 1690"/>
              <a:gd name="T45" fmla="*/ 2147483647 h 1862"/>
              <a:gd name="T46" fmla="*/ 2147483647 w 1690"/>
              <a:gd name="T47" fmla="*/ 2147483647 h 1862"/>
              <a:gd name="T48" fmla="*/ 2147483647 w 1690"/>
              <a:gd name="T49" fmla="*/ 2147483647 h 1862"/>
              <a:gd name="T50" fmla="*/ 2147483647 w 1690"/>
              <a:gd name="T51" fmla="*/ 2147483647 h 1862"/>
              <a:gd name="T52" fmla="*/ 2147483647 w 1690"/>
              <a:gd name="T53" fmla="*/ 2147483647 h 1862"/>
              <a:gd name="T54" fmla="*/ 2147483647 w 1690"/>
              <a:gd name="T55" fmla="*/ 2147483647 h 1862"/>
              <a:gd name="T56" fmla="*/ 2147483647 w 1690"/>
              <a:gd name="T57" fmla="*/ 2147483647 h 1862"/>
              <a:gd name="T58" fmla="*/ 2147483647 w 1690"/>
              <a:gd name="T59" fmla="*/ 2147483647 h 1862"/>
              <a:gd name="T60" fmla="*/ 2147483647 w 1690"/>
              <a:gd name="T61" fmla="*/ 2147483647 h 1862"/>
              <a:gd name="T62" fmla="*/ 2147483647 w 1690"/>
              <a:gd name="T63" fmla="*/ 2147483647 h 1862"/>
              <a:gd name="T64" fmla="*/ 2147483647 w 1690"/>
              <a:gd name="T65" fmla="*/ 2147483647 h 1862"/>
              <a:gd name="T66" fmla="*/ 2147483647 w 1690"/>
              <a:gd name="T67" fmla="*/ 2147483647 h 1862"/>
              <a:gd name="T68" fmla="*/ 2147483647 w 1690"/>
              <a:gd name="T69" fmla="*/ 2147483647 h 1862"/>
              <a:gd name="T70" fmla="*/ 2147483647 w 1690"/>
              <a:gd name="T71" fmla="*/ 2147483647 h 1862"/>
              <a:gd name="T72" fmla="*/ 2147483647 w 1690"/>
              <a:gd name="T73" fmla="*/ 2147483647 h 1862"/>
              <a:gd name="T74" fmla="*/ 2147483647 w 1690"/>
              <a:gd name="T75" fmla="*/ 2147483647 h 1862"/>
              <a:gd name="T76" fmla="*/ 2147483647 w 1690"/>
              <a:gd name="T77" fmla="*/ 2147483647 h 1862"/>
              <a:gd name="T78" fmla="*/ 2147483647 w 1690"/>
              <a:gd name="T79" fmla="*/ 2147483647 h 1862"/>
              <a:gd name="T80" fmla="*/ 2147483647 w 1690"/>
              <a:gd name="T81" fmla="*/ 2147483647 h 1862"/>
              <a:gd name="T82" fmla="*/ 2147483647 w 1690"/>
              <a:gd name="T83" fmla="*/ 2147483647 h 1862"/>
              <a:gd name="T84" fmla="*/ 2147483647 w 1690"/>
              <a:gd name="T85" fmla="*/ 2147483647 h 1862"/>
              <a:gd name="T86" fmla="*/ 2147483647 w 1690"/>
              <a:gd name="T87" fmla="*/ 2147483647 h 1862"/>
              <a:gd name="T88" fmla="*/ 2147483647 w 1690"/>
              <a:gd name="T89" fmla="*/ 2147483647 h 1862"/>
              <a:gd name="T90" fmla="*/ 2147483647 w 1690"/>
              <a:gd name="T91" fmla="*/ 2147483647 h 1862"/>
              <a:gd name="T92" fmla="*/ 2147483647 w 1690"/>
              <a:gd name="T93" fmla="*/ 2147483647 h 1862"/>
              <a:gd name="T94" fmla="*/ 2147483647 w 1690"/>
              <a:gd name="T95" fmla="*/ 2147483647 h 1862"/>
              <a:gd name="T96" fmla="*/ 2147483647 w 1690"/>
              <a:gd name="T97" fmla="*/ 2147483647 h 1862"/>
              <a:gd name="T98" fmla="*/ 2147483647 w 1690"/>
              <a:gd name="T99" fmla="*/ 2147483647 h 1862"/>
              <a:gd name="T100" fmla="*/ 2147483647 w 1690"/>
              <a:gd name="T101" fmla="*/ 2147483647 h 1862"/>
              <a:gd name="T102" fmla="*/ 2147483647 w 1690"/>
              <a:gd name="T103" fmla="*/ 2147483647 h 1862"/>
              <a:gd name="T104" fmla="*/ 2147483647 w 1690"/>
              <a:gd name="T105" fmla="*/ 2147483647 h 1862"/>
              <a:gd name="T106" fmla="*/ 2147483647 w 1690"/>
              <a:gd name="T107" fmla="*/ 2147483647 h 1862"/>
              <a:gd name="T108" fmla="*/ 2147483647 w 1690"/>
              <a:gd name="T109" fmla="*/ 2147483647 h 1862"/>
              <a:gd name="T110" fmla="*/ 2147483647 w 1690"/>
              <a:gd name="T111" fmla="*/ 2147483647 h 1862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0" t="0" r="r" b="b"/>
            <a:pathLst>
              <a:path w="1690" h="1862">
                <a:moveTo>
                  <a:pt x="982" y="242"/>
                </a:moveTo>
                <a:lnTo>
                  <a:pt x="982" y="242"/>
                </a:lnTo>
                <a:lnTo>
                  <a:pt x="960" y="236"/>
                </a:lnTo>
                <a:lnTo>
                  <a:pt x="936" y="224"/>
                </a:lnTo>
                <a:lnTo>
                  <a:pt x="926" y="218"/>
                </a:lnTo>
                <a:lnTo>
                  <a:pt x="918" y="212"/>
                </a:lnTo>
                <a:lnTo>
                  <a:pt x="912" y="202"/>
                </a:lnTo>
                <a:lnTo>
                  <a:pt x="910" y="194"/>
                </a:lnTo>
                <a:lnTo>
                  <a:pt x="912" y="182"/>
                </a:lnTo>
                <a:lnTo>
                  <a:pt x="914" y="172"/>
                </a:lnTo>
                <a:lnTo>
                  <a:pt x="918" y="164"/>
                </a:lnTo>
                <a:lnTo>
                  <a:pt x="922" y="158"/>
                </a:lnTo>
                <a:lnTo>
                  <a:pt x="936" y="146"/>
                </a:lnTo>
                <a:lnTo>
                  <a:pt x="950" y="138"/>
                </a:lnTo>
                <a:lnTo>
                  <a:pt x="964" y="130"/>
                </a:lnTo>
                <a:lnTo>
                  <a:pt x="978" y="120"/>
                </a:lnTo>
                <a:lnTo>
                  <a:pt x="982" y="112"/>
                </a:lnTo>
                <a:lnTo>
                  <a:pt x="986" y="104"/>
                </a:lnTo>
                <a:lnTo>
                  <a:pt x="990" y="96"/>
                </a:lnTo>
                <a:lnTo>
                  <a:pt x="990" y="84"/>
                </a:lnTo>
                <a:lnTo>
                  <a:pt x="990" y="72"/>
                </a:lnTo>
                <a:lnTo>
                  <a:pt x="986" y="62"/>
                </a:lnTo>
                <a:lnTo>
                  <a:pt x="982" y="54"/>
                </a:lnTo>
                <a:lnTo>
                  <a:pt x="974" y="44"/>
                </a:lnTo>
                <a:lnTo>
                  <a:pt x="966" y="36"/>
                </a:lnTo>
                <a:lnTo>
                  <a:pt x="958" y="30"/>
                </a:lnTo>
                <a:lnTo>
                  <a:pt x="936" y="18"/>
                </a:lnTo>
                <a:lnTo>
                  <a:pt x="912" y="10"/>
                </a:lnTo>
                <a:lnTo>
                  <a:pt x="888" y="4"/>
                </a:lnTo>
                <a:lnTo>
                  <a:pt x="866" y="0"/>
                </a:lnTo>
                <a:lnTo>
                  <a:pt x="846" y="0"/>
                </a:lnTo>
                <a:lnTo>
                  <a:pt x="828" y="0"/>
                </a:lnTo>
                <a:lnTo>
                  <a:pt x="804" y="4"/>
                </a:lnTo>
                <a:lnTo>
                  <a:pt x="780" y="10"/>
                </a:lnTo>
                <a:lnTo>
                  <a:pt x="756" y="18"/>
                </a:lnTo>
                <a:lnTo>
                  <a:pt x="736" y="30"/>
                </a:lnTo>
                <a:lnTo>
                  <a:pt x="726" y="36"/>
                </a:lnTo>
                <a:lnTo>
                  <a:pt x="718" y="44"/>
                </a:lnTo>
                <a:lnTo>
                  <a:pt x="712" y="54"/>
                </a:lnTo>
                <a:lnTo>
                  <a:pt x="706" y="62"/>
                </a:lnTo>
                <a:lnTo>
                  <a:pt x="704" y="72"/>
                </a:lnTo>
                <a:lnTo>
                  <a:pt x="702" y="84"/>
                </a:lnTo>
                <a:lnTo>
                  <a:pt x="704" y="96"/>
                </a:lnTo>
                <a:lnTo>
                  <a:pt x="706" y="104"/>
                </a:lnTo>
                <a:lnTo>
                  <a:pt x="710" y="112"/>
                </a:lnTo>
                <a:lnTo>
                  <a:pt x="716" y="120"/>
                </a:lnTo>
                <a:lnTo>
                  <a:pt x="728" y="130"/>
                </a:lnTo>
                <a:lnTo>
                  <a:pt x="742" y="138"/>
                </a:lnTo>
                <a:lnTo>
                  <a:pt x="758" y="146"/>
                </a:lnTo>
                <a:lnTo>
                  <a:pt x="770" y="158"/>
                </a:lnTo>
                <a:lnTo>
                  <a:pt x="776" y="164"/>
                </a:lnTo>
                <a:lnTo>
                  <a:pt x="778" y="172"/>
                </a:lnTo>
                <a:lnTo>
                  <a:pt x="782" y="182"/>
                </a:lnTo>
                <a:lnTo>
                  <a:pt x="782" y="194"/>
                </a:lnTo>
                <a:lnTo>
                  <a:pt x="780" y="202"/>
                </a:lnTo>
                <a:lnTo>
                  <a:pt x="774" y="212"/>
                </a:lnTo>
                <a:lnTo>
                  <a:pt x="766" y="218"/>
                </a:lnTo>
                <a:lnTo>
                  <a:pt x="756" y="224"/>
                </a:lnTo>
                <a:lnTo>
                  <a:pt x="734" y="236"/>
                </a:lnTo>
                <a:lnTo>
                  <a:pt x="712" y="242"/>
                </a:lnTo>
                <a:lnTo>
                  <a:pt x="446" y="238"/>
                </a:lnTo>
                <a:lnTo>
                  <a:pt x="306" y="484"/>
                </a:lnTo>
                <a:lnTo>
                  <a:pt x="288" y="500"/>
                </a:lnTo>
                <a:lnTo>
                  <a:pt x="268" y="514"/>
                </a:lnTo>
                <a:lnTo>
                  <a:pt x="258" y="518"/>
                </a:lnTo>
                <a:lnTo>
                  <a:pt x="248" y="522"/>
                </a:lnTo>
                <a:lnTo>
                  <a:pt x="238" y="522"/>
                </a:lnTo>
                <a:lnTo>
                  <a:pt x="230" y="520"/>
                </a:lnTo>
                <a:lnTo>
                  <a:pt x="220" y="514"/>
                </a:lnTo>
                <a:lnTo>
                  <a:pt x="212" y="506"/>
                </a:lnTo>
                <a:lnTo>
                  <a:pt x="208" y="498"/>
                </a:lnTo>
                <a:lnTo>
                  <a:pt x="204" y="490"/>
                </a:lnTo>
                <a:lnTo>
                  <a:pt x="200" y="474"/>
                </a:lnTo>
                <a:lnTo>
                  <a:pt x="200" y="458"/>
                </a:lnTo>
                <a:lnTo>
                  <a:pt x="200" y="442"/>
                </a:lnTo>
                <a:lnTo>
                  <a:pt x="198" y="424"/>
                </a:lnTo>
                <a:lnTo>
                  <a:pt x="196" y="416"/>
                </a:lnTo>
                <a:lnTo>
                  <a:pt x="190" y="410"/>
                </a:lnTo>
                <a:lnTo>
                  <a:pt x="184" y="402"/>
                </a:lnTo>
                <a:lnTo>
                  <a:pt x="174" y="396"/>
                </a:lnTo>
                <a:lnTo>
                  <a:pt x="164" y="390"/>
                </a:lnTo>
                <a:lnTo>
                  <a:pt x="154" y="388"/>
                </a:lnTo>
                <a:lnTo>
                  <a:pt x="142" y="388"/>
                </a:lnTo>
                <a:lnTo>
                  <a:pt x="132" y="390"/>
                </a:lnTo>
                <a:lnTo>
                  <a:pt x="122" y="392"/>
                </a:lnTo>
                <a:lnTo>
                  <a:pt x="110" y="398"/>
                </a:lnTo>
                <a:lnTo>
                  <a:pt x="90" y="410"/>
                </a:lnTo>
                <a:lnTo>
                  <a:pt x="70" y="426"/>
                </a:lnTo>
                <a:lnTo>
                  <a:pt x="54" y="444"/>
                </a:lnTo>
                <a:lnTo>
                  <a:pt x="40" y="462"/>
                </a:lnTo>
                <a:lnTo>
                  <a:pt x="30" y="478"/>
                </a:lnTo>
                <a:lnTo>
                  <a:pt x="20" y="496"/>
                </a:lnTo>
                <a:lnTo>
                  <a:pt x="12" y="516"/>
                </a:lnTo>
                <a:lnTo>
                  <a:pt x="4" y="540"/>
                </a:lnTo>
                <a:lnTo>
                  <a:pt x="0" y="566"/>
                </a:lnTo>
                <a:lnTo>
                  <a:pt x="0" y="590"/>
                </a:lnTo>
                <a:lnTo>
                  <a:pt x="2" y="602"/>
                </a:lnTo>
                <a:lnTo>
                  <a:pt x="4" y="612"/>
                </a:lnTo>
                <a:lnTo>
                  <a:pt x="8" y="622"/>
                </a:lnTo>
                <a:lnTo>
                  <a:pt x="14" y="630"/>
                </a:lnTo>
                <a:lnTo>
                  <a:pt x="20" y="638"/>
                </a:lnTo>
                <a:lnTo>
                  <a:pt x="30" y="644"/>
                </a:lnTo>
                <a:lnTo>
                  <a:pt x="40" y="650"/>
                </a:lnTo>
                <a:lnTo>
                  <a:pt x="50" y="652"/>
                </a:lnTo>
                <a:lnTo>
                  <a:pt x="58" y="652"/>
                </a:lnTo>
                <a:lnTo>
                  <a:pt x="68" y="652"/>
                </a:lnTo>
                <a:lnTo>
                  <a:pt x="82" y="646"/>
                </a:lnTo>
                <a:lnTo>
                  <a:pt x="98" y="638"/>
                </a:lnTo>
                <a:lnTo>
                  <a:pt x="112" y="628"/>
                </a:lnTo>
                <a:lnTo>
                  <a:pt x="128" y="624"/>
                </a:lnTo>
                <a:lnTo>
                  <a:pt x="136" y="622"/>
                </a:lnTo>
                <a:lnTo>
                  <a:pt x="144" y="622"/>
                </a:lnTo>
                <a:lnTo>
                  <a:pt x="154" y="626"/>
                </a:lnTo>
                <a:lnTo>
                  <a:pt x="166" y="630"/>
                </a:lnTo>
                <a:lnTo>
                  <a:pt x="172" y="636"/>
                </a:lnTo>
                <a:lnTo>
                  <a:pt x="176" y="646"/>
                </a:lnTo>
                <a:lnTo>
                  <a:pt x="178" y="656"/>
                </a:lnTo>
                <a:lnTo>
                  <a:pt x="180" y="668"/>
                </a:lnTo>
                <a:lnTo>
                  <a:pt x="176" y="692"/>
                </a:lnTo>
                <a:lnTo>
                  <a:pt x="172" y="714"/>
                </a:lnTo>
                <a:lnTo>
                  <a:pt x="48" y="928"/>
                </a:lnTo>
                <a:lnTo>
                  <a:pt x="178" y="1152"/>
                </a:lnTo>
                <a:lnTo>
                  <a:pt x="184" y="1174"/>
                </a:lnTo>
                <a:lnTo>
                  <a:pt x="186" y="1200"/>
                </a:lnTo>
                <a:lnTo>
                  <a:pt x="186" y="1212"/>
                </a:lnTo>
                <a:lnTo>
                  <a:pt x="184" y="1222"/>
                </a:lnTo>
                <a:lnTo>
                  <a:pt x="178" y="1230"/>
                </a:lnTo>
                <a:lnTo>
                  <a:pt x="172" y="1236"/>
                </a:lnTo>
                <a:lnTo>
                  <a:pt x="162" y="1242"/>
                </a:lnTo>
                <a:lnTo>
                  <a:pt x="152" y="1244"/>
                </a:lnTo>
                <a:lnTo>
                  <a:pt x="142" y="1246"/>
                </a:lnTo>
                <a:lnTo>
                  <a:pt x="134" y="1244"/>
                </a:lnTo>
                <a:lnTo>
                  <a:pt x="118" y="1238"/>
                </a:lnTo>
                <a:lnTo>
                  <a:pt x="104" y="1230"/>
                </a:lnTo>
                <a:lnTo>
                  <a:pt x="90" y="1222"/>
                </a:lnTo>
                <a:lnTo>
                  <a:pt x="74" y="1216"/>
                </a:lnTo>
                <a:lnTo>
                  <a:pt x="66" y="1214"/>
                </a:lnTo>
                <a:lnTo>
                  <a:pt x="56" y="1216"/>
                </a:lnTo>
                <a:lnTo>
                  <a:pt x="48" y="1218"/>
                </a:lnTo>
                <a:lnTo>
                  <a:pt x="36" y="1222"/>
                </a:lnTo>
                <a:lnTo>
                  <a:pt x="28" y="1228"/>
                </a:lnTo>
                <a:lnTo>
                  <a:pt x="20" y="1236"/>
                </a:lnTo>
                <a:lnTo>
                  <a:pt x="14" y="1246"/>
                </a:lnTo>
                <a:lnTo>
                  <a:pt x="10" y="1256"/>
                </a:lnTo>
                <a:lnTo>
                  <a:pt x="8" y="1266"/>
                </a:lnTo>
                <a:lnTo>
                  <a:pt x="6" y="1278"/>
                </a:lnTo>
                <a:lnTo>
                  <a:pt x="6" y="1302"/>
                </a:lnTo>
                <a:lnTo>
                  <a:pt x="12" y="1328"/>
                </a:lnTo>
                <a:lnTo>
                  <a:pt x="18" y="1350"/>
                </a:lnTo>
                <a:lnTo>
                  <a:pt x="26" y="1372"/>
                </a:lnTo>
                <a:lnTo>
                  <a:pt x="36" y="1390"/>
                </a:lnTo>
                <a:lnTo>
                  <a:pt x="46" y="1406"/>
                </a:lnTo>
                <a:lnTo>
                  <a:pt x="60" y="1424"/>
                </a:lnTo>
                <a:lnTo>
                  <a:pt x="78" y="1442"/>
                </a:lnTo>
                <a:lnTo>
                  <a:pt x="96" y="1458"/>
                </a:lnTo>
                <a:lnTo>
                  <a:pt x="118" y="1470"/>
                </a:lnTo>
                <a:lnTo>
                  <a:pt x="128" y="1474"/>
                </a:lnTo>
                <a:lnTo>
                  <a:pt x="138" y="1478"/>
                </a:lnTo>
                <a:lnTo>
                  <a:pt x="150" y="1480"/>
                </a:lnTo>
                <a:lnTo>
                  <a:pt x="160" y="1480"/>
                </a:lnTo>
                <a:lnTo>
                  <a:pt x="170" y="1476"/>
                </a:lnTo>
                <a:lnTo>
                  <a:pt x="180" y="1472"/>
                </a:lnTo>
                <a:lnTo>
                  <a:pt x="190" y="1466"/>
                </a:lnTo>
                <a:lnTo>
                  <a:pt x="196" y="1458"/>
                </a:lnTo>
                <a:lnTo>
                  <a:pt x="202" y="1450"/>
                </a:lnTo>
                <a:lnTo>
                  <a:pt x="204" y="1442"/>
                </a:lnTo>
                <a:lnTo>
                  <a:pt x="208" y="1426"/>
                </a:lnTo>
                <a:lnTo>
                  <a:pt x="208" y="1410"/>
                </a:lnTo>
                <a:lnTo>
                  <a:pt x="208" y="1392"/>
                </a:lnTo>
                <a:lnTo>
                  <a:pt x="210" y="1376"/>
                </a:lnTo>
                <a:lnTo>
                  <a:pt x="214" y="1368"/>
                </a:lnTo>
                <a:lnTo>
                  <a:pt x="218" y="1362"/>
                </a:lnTo>
                <a:lnTo>
                  <a:pt x="226" y="1354"/>
                </a:lnTo>
                <a:lnTo>
                  <a:pt x="236" y="1348"/>
                </a:lnTo>
                <a:lnTo>
                  <a:pt x="244" y="1344"/>
                </a:lnTo>
                <a:lnTo>
                  <a:pt x="254" y="1346"/>
                </a:lnTo>
                <a:lnTo>
                  <a:pt x="264" y="1348"/>
                </a:lnTo>
                <a:lnTo>
                  <a:pt x="276" y="1354"/>
                </a:lnTo>
                <a:lnTo>
                  <a:pt x="296" y="1368"/>
                </a:lnTo>
                <a:lnTo>
                  <a:pt x="312" y="1384"/>
                </a:lnTo>
                <a:lnTo>
                  <a:pt x="448" y="1620"/>
                </a:lnTo>
                <a:lnTo>
                  <a:pt x="712" y="1620"/>
                </a:lnTo>
                <a:lnTo>
                  <a:pt x="734" y="1628"/>
                </a:lnTo>
                <a:lnTo>
                  <a:pt x="756" y="1638"/>
                </a:lnTo>
                <a:lnTo>
                  <a:pt x="766" y="1644"/>
                </a:lnTo>
                <a:lnTo>
                  <a:pt x="774" y="1652"/>
                </a:lnTo>
                <a:lnTo>
                  <a:pt x="780" y="1660"/>
                </a:lnTo>
                <a:lnTo>
                  <a:pt x="782" y="1668"/>
                </a:lnTo>
                <a:lnTo>
                  <a:pt x="782" y="1680"/>
                </a:lnTo>
                <a:lnTo>
                  <a:pt x="778" y="1690"/>
                </a:lnTo>
                <a:lnTo>
                  <a:pt x="776" y="1698"/>
                </a:lnTo>
                <a:lnTo>
                  <a:pt x="770" y="1704"/>
                </a:lnTo>
                <a:lnTo>
                  <a:pt x="758" y="1716"/>
                </a:lnTo>
                <a:lnTo>
                  <a:pt x="742" y="1724"/>
                </a:lnTo>
                <a:lnTo>
                  <a:pt x="728" y="1732"/>
                </a:lnTo>
                <a:lnTo>
                  <a:pt x="716" y="1742"/>
                </a:lnTo>
                <a:lnTo>
                  <a:pt x="710" y="1750"/>
                </a:lnTo>
                <a:lnTo>
                  <a:pt x="706" y="1758"/>
                </a:lnTo>
                <a:lnTo>
                  <a:pt x="704" y="1766"/>
                </a:lnTo>
                <a:lnTo>
                  <a:pt x="702" y="1778"/>
                </a:lnTo>
                <a:lnTo>
                  <a:pt x="704" y="1790"/>
                </a:lnTo>
                <a:lnTo>
                  <a:pt x="706" y="1800"/>
                </a:lnTo>
                <a:lnTo>
                  <a:pt x="712" y="1810"/>
                </a:lnTo>
                <a:lnTo>
                  <a:pt x="718" y="1818"/>
                </a:lnTo>
                <a:lnTo>
                  <a:pt x="726" y="1826"/>
                </a:lnTo>
                <a:lnTo>
                  <a:pt x="736" y="1832"/>
                </a:lnTo>
                <a:lnTo>
                  <a:pt x="756" y="1844"/>
                </a:lnTo>
                <a:lnTo>
                  <a:pt x="780" y="1852"/>
                </a:lnTo>
                <a:lnTo>
                  <a:pt x="804" y="1858"/>
                </a:lnTo>
                <a:lnTo>
                  <a:pt x="828" y="1862"/>
                </a:lnTo>
                <a:lnTo>
                  <a:pt x="846" y="1862"/>
                </a:lnTo>
                <a:lnTo>
                  <a:pt x="866" y="1862"/>
                </a:lnTo>
                <a:lnTo>
                  <a:pt x="888" y="1858"/>
                </a:lnTo>
                <a:lnTo>
                  <a:pt x="912" y="1852"/>
                </a:lnTo>
                <a:lnTo>
                  <a:pt x="936" y="1844"/>
                </a:lnTo>
                <a:lnTo>
                  <a:pt x="958" y="1832"/>
                </a:lnTo>
                <a:lnTo>
                  <a:pt x="966" y="1826"/>
                </a:lnTo>
                <a:lnTo>
                  <a:pt x="974" y="1818"/>
                </a:lnTo>
                <a:lnTo>
                  <a:pt x="982" y="1810"/>
                </a:lnTo>
                <a:lnTo>
                  <a:pt x="986" y="1800"/>
                </a:lnTo>
                <a:lnTo>
                  <a:pt x="990" y="1790"/>
                </a:lnTo>
                <a:lnTo>
                  <a:pt x="990" y="1778"/>
                </a:lnTo>
                <a:lnTo>
                  <a:pt x="990" y="1766"/>
                </a:lnTo>
                <a:lnTo>
                  <a:pt x="986" y="1758"/>
                </a:lnTo>
                <a:lnTo>
                  <a:pt x="982" y="1750"/>
                </a:lnTo>
                <a:lnTo>
                  <a:pt x="978" y="1742"/>
                </a:lnTo>
                <a:lnTo>
                  <a:pt x="964" y="1732"/>
                </a:lnTo>
                <a:lnTo>
                  <a:pt x="950" y="1724"/>
                </a:lnTo>
                <a:lnTo>
                  <a:pt x="936" y="1716"/>
                </a:lnTo>
                <a:lnTo>
                  <a:pt x="922" y="1704"/>
                </a:lnTo>
                <a:lnTo>
                  <a:pt x="918" y="1698"/>
                </a:lnTo>
                <a:lnTo>
                  <a:pt x="914" y="1690"/>
                </a:lnTo>
                <a:lnTo>
                  <a:pt x="912" y="1680"/>
                </a:lnTo>
                <a:lnTo>
                  <a:pt x="910" y="1668"/>
                </a:lnTo>
                <a:lnTo>
                  <a:pt x="912" y="1660"/>
                </a:lnTo>
                <a:lnTo>
                  <a:pt x="918" y="1652"/>
                </a:lnTo>
                <a:lnTo>
                  <a:pt x="926" y="1644"/>
                </a:lnTo>
                <a:lnTo>
                  <a:pt x="936" y="1638"/>
                </a:lnTo>
                <a:lnTo>
                  <a:pt x="960" y="1628"/>
                </a:lnTo>
                <a:lnTo>
                  <a:pt x="982" y="1620"/>
                </a:lnTo>
                <a:lnTo>
                  <a:pt x="1248" y="1620"/>
                </a:lnTo>
                <a:lnTo>
                  <a:pt x="1386" y="1380"/>
                </a:lnTo>
                <a:lnTo>
                  <a:pt x="1402" y="1366"/>
                </a:lnTo>
                <a:lnTo>
                  <a:pt x="1420" y="1354"/>
                </a:lnTo>
                <a:lnTo>
                  <a:pt x="1430" y="1350"/>
                </a:lnTo>
                <a:lnTo>
                  <a:pt x="1440" y="1348"/>
                </a:lnTo>
                <a:lnTo>
                  <a:pt x="1448" y="1348"/>
                </a:lnTo>
                <a:lnTo>
                  <a:pt x="1456" y="1350"/>
                </a:lnTo>
                <a:lnTo>
                  <a:pt x="1464" y="1356"/>
                </a:lnTo>
                <a:lnTo>
                  <a:pt x="1472" y="1364"/>
                </a:lnTo>
                <a:lnTo>
                  <a:pt x="1478" y="1372"/>
                </a:lnTo>
                <a:lnTo>
                  <a:pt x="1480" y="1380"/>
                </a:lnTo>
                <a:lnTo>
                  <a:pt x="1484" y="1396"/>
                </a:lnTo>
                <a:lnTo>
                  <a:pt x="1484" y="1412"/>
                </a:lnTo>
                <a:lnTo>
                  <a:pt x="1484" y="1430"/>
                </a:lnTo>
                <a:lnTo>
                  <a:pt x="1486" y="1446"/>
                </a:lnTo>
                <a:lnTo>
                  <a:pt x="1490" y="1454"/>
                </a:lnTo>
                <a:lnTo>
                  <a:pt x="1494" y="1460"/>
                </a:lnTo>
                <a:lnTo>
                  <a:pt x="1502" y="1468"/>
                </a:lnTo>
                <a:lnTo>
                  <a:pt x="1510" y="1474"/>
                </a:lnTo>
                <a:lnTo>
                  <a:pt x="1520" y="1480"/>
                </a:lnTo>
                <a:lnTo>
                  <a:pt x="1530" y="1482"/>
                </a:lnTo>
                <a:lnTo>
                  <a:pt x="1542" y="1482"/>
                </a:lnTo>
                <a:lnTo>
                  <a:pt x="1552" y="1480"/>
                </a:lnTo>
                <a:lnTo>
                  <a:pt x="1564" y="1478"/>
                </a:lnTo>
                <a:lnTo>
                  <a:pt x="1574" y="1474"/>
                </a:lnTo>
                <a:lnTo>
                  <a:pt x="1594" y="1460"/>
                </a:lnTo>
                <a:lnTo>
                  <a:pt x="1614" y="1444"/>
                </a:lnTo>
                <a:lnTo>
                  <a:pt x="1630" y="1426"/>
                </a:lnTo>
                <a:lnTo>
                  <a:pt x="1644" y="1408"/>
                </a:lnTo>
                <a:lnTo>
                  <a:pt x="1656" y="1392"/>
                </a:lnTo>
                <a:lnTo>
                  <a:pt x="1664" y="1374"/>
                </a:lnTo>
                <a:lnTo>
                  <a:pt x="1672" y="1354"/>
                </a:lnTo>
                <a:lnTo>
                  <a:pt x="1680" y="1330"/>
                </a:lnTo>
                <a:lnTo>
                  <a:pt x="1684" y="1306"/>
                </a:lnTo>
                <a:lnTo>
                  <a:pt x="1684" y="1280"/>
                </a:lnTo>
                <a:lnTo>
                  <a:pt x="1684" y="1270"/>
                </a:lnTo>
                <a:lnTo>
                  <a:pt x="1680" y="1258"/>
                </a:lnTo>
                <a:lnTo>
                  <a:pt x="1676" y="1248"/>
                </a:lnTo>
                <a:lnTo>
                  <a:pt x="1670" y="1240"/>
                </a:lnTo>
                <a:lnTo>
                  <a:pt x="1664" y="1232"/>
                </a:lnTo>
                <a:lnTo>
                  <a:pt x="1654" y="1226"/>
                </a:lnTo>
                <a:lnTo>
                  <a:pt x="1644" y="1220"/>
                </a:lnTo>
                <a:lnTo>
                  <a:pt x="1634" y="1218"/>
                </a:lnTo>
                <a:lnTo>
                  <a:pt x="1626" y="1218"/>
                </a:lnTo>
                <a:lnTo>
                  <a:pt x="1618" y="1218"/>
                </a:lnTo>
                <a:lnTo>
                  <a:pt x="1602" y="1224"/>
                </a:lnTo>
                <a:lnTo>
                  <a:pt x="1588" y="1234"/>
                </a:lnTo>
                <a:lnTo>
                  <a:pt x="1572" y="1242"/>
                </a:lnTo>
                <a:lnTo>
                  <a:pt x="1558" y="1248"/>
                </a:lnTo>
                <a:lnTo>
                  <a:pt x="1548" y="1248"/>
                </a:lnTo>
                <a:lnTo>
                  <a:pt x="1540" y="1248"/>
                </a:lnTo>
                <a:lnTo>
                  <a:pt x="1530" y="1244"/>
                </a:lnTo>
                <a:lnTo>
                  <a:pt x="1520" y="1240"/>
                </a:lnTo>
                <a:lnTo>
                  <a:pt x="1514" y="1234"/>
                </a:lnTo>
                <a:lnTo>
                  <a:pt x="1508" y="1226"/>
                </a:lnTo>
                <a:lnTo>
                  <a:pt x="1506" y="1218"/>
                </a:lnTo>
                <a:lnTo>
                  <a:pt x="1506" y="1208"/>
                </a:lnTo>
                <a:lnTo>
                  <a:pt x="1506" y="1186"/>
                </a:lnTo>
                <a:lnTo>
                  <a:pt x="1510" y="1164"/>
                </a:lnTo>
                <a:lnTo>
                  <a:pt x="1648" y="928"/>
                </a:lnTo>
                <a:lnTo>
                  <a:pt x="1516" y="700"/>
                </a:lnTo>
                <a:lnTo>
                  <a:pt x="1512" y="678"/>
                </a:lnTo>
                <a:lnTo>
                  <a:pt x="1510" y="656"/>
                </a:lnTo>
                <a:lnTo>
                  <a:pt x="1510" y="644"/>
                </a:lnTo>
                <a:lnTo>
                  <a:pt x="1512" y="634"/>
                </a:lnTo>
                <a:lnTo>
                  <a:pt x="1518" y="626"/>
                </a:lnTo>
                <a:lnTo>
                  <a:pt x="1524" y="620"/>
                </a:lnTo>
                <a:lnTo>
                  <a:pt x="1534" y="616"/>
                </a:lnTo>
                <a:lnTo>
                  <a:pt x="1544" y="612"/>
                </a:lnTo>
                <a:lnTo>
                  <a:pt x="1552" y="612"/>
                </a:lnTo>
                <a:lnTo>
                  <a:pt x="1562" y="612"/>
                </a:lnTo>
                <a:lnTo>
                  <a:pt x="1576" y="618"/>
                </a:lnTo>
                <a:lnTo>
                  <a:pt x="1592" y="626"/>
                </a:lnTo>
                <a:lnTo>
                  <a:pt x="1606" y="636"/>
                </a:lnTo>
                <a:lnTo>
                  <a:pt x="1622" y="642"/>
                </a:lnTo>
                <a:lnTo>
                  <a:pt x="1630" y="642"/>
                </a:lnTo>
                <a:lnTo>
                  <a:pt x="1638" y="642"/>
                </a:lnTo>
                <a:lnTo>
                  <a:pt x="1648" y="640"/>
                </a:lnTo>
                <a:lnTo>
                  <a:pt x="1658" y="634"/>
                </a:lnTo>
                <a:lnTo>
                  <a:pt x="1668" y="628"/>
                </a:lnTo>
                <a:lnTo>
                  <a:pt x="1676" y="620"/>
                </a:lnTo>
                <a:lnTo>
                  <a:pt x="1682" y="612"/>
                </a:lnTo>
                <a:lnTo>
                  <a:pt x="1686" y="602"/>
                </a:lnTo>
                <a:lnTo>
                  <a:pt x="1688" y="590"/>
                </a:lnTo>
                <a:lnTo>
                  <a:pt x="1690" y="580"/>
                </a:lnTo>
                <a:lnTo>
                  <a:pt x="1688" y="554"/>
                </a:lnTo>
                <a:lnTo>
                  <a:pt x="1684" y="530"/>
                </a:lnTo>
                <a:lnTo>
                  <a:pt x="1678" y="506"/>
                </a:lnTo>
                <a:lnTo>
                  <a:pt x="1668" y="486"/>
                </a:lnTo>
                <a:lnTo>
                  <a:pt x="1660" y="468"/>
                </a:lnTo>
                <a:lnTo>
                  <a:pt x="1650" y="452"/>
                </a:lnTo>
                <a:lnTo>
                  <a:pt x="1636" y="434"/>
                </a:lnTo>
                <a:lnTo>
                  <a:pt x="1618" y="416"/>
                </a:lnTo>
                <a:lnTo>
                  <a:pt x="1598" y="400"/>
                </a:lnTo>
                <a:lnTo>
                  <a:pt x="1578" y="386"/>
                </a:lnTo>
                <a:lnTo>
                  <a:pt x="1568" y="382"/>
                </a:lnTo>
                <a:lnTo>
                  <a:pt x="1556" y="378"/>
                </a:lnTo>
                <a:lnTo>
                  <a:pt x="1546" y="378"/>
                </a:lnTo>
                <a:lnTo>
                  <a:pt x="1536" y="378"/>
                </a:lnTo>
                <a:lnTo>
                  <a:pt x="1524" y="380"/>
                </a:lnTo>
                <a:lnTo>
                  <a:pt x="1514" y="386"/>
                </a:lnTo>
                <a:lnTo>
                  <a:pt x="1506" y="392"/>
                </a:lnTo>
                <a:lnTo>
                  <a:pt x="1498" y="400"/>
                </a:lnTo>
                <a:lnTo>
                  <a:pt x="1494" y="406"/>
                </a:lnTo>
                <a:lnTo>
                  <a:pt x="1490" y="414"/>
                </a:lnTo>
                <a:lnTo>
                  <a:pt x="1488" y="430"/>
                </a:lnTo>
                <a:lnTo>
                  <a:pt x="1488" y="448"/>
                </a:lnTo>
                <a:lnTo>
                  <a:pt x="1488" y="464"/>
                </a:lnTo>
                <a:lnTo>
                  <a:pt x="1486" y="480"/>
                </a:lnTo>
                <a:lnTo>
                  <a:pt x="1482" y="488"/>
                </a:lnTo>
                <a:lnTo>
                  <a:pt x="1476" y="496"/>
                </a:lnTo>
                <a:lnTo>
                  <a:pt x="1470" y="502"/>
                </a:lnTo>
                <a:lnTo>
                  <a:pt x="1460" y="510"/>
                </a:lnTo>
                <a:lnTo>
                  <a:pt x="1452" y="512"/>
                </a:lnTo>
                <a:lnTo>
                  <a:pt x="1442" y="512"/>
                </a:lnTo>
                <a:lnTo>
                  <a:pt x="1432" y="510"/>
                </a:lnTo>
                <a:lnTo>
                  <a:pt x="1422" y="504"/>
                </a:lnTo>
                <a:lnTo>
                  <a:pt x="1404" y="490"/>
                </a:lnTo>
                <a:lnTo>
                  <a:pt x="1386" y="476"/>
                </a:lnTo>
                <a:lnTo>
                  <a:pt x="1246" y="236"/>
                </a:lnTo>
                <a:lnTo>
                  <a:pt x="982" y="242"/>
                </a:lnTo>
                <a:close/>
              </a:path>
            </a:pathLst>
          </a:custGeom>
          <a:solidFill>
            <a:srgbClr val="66FF99"/>
          </a:solidFill>
          <a:ln w="28575" cap="flat" cmpd="sng">
            <a:solidFill>
              <a:srgbClr val="5F5F5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GB" sz="180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29" name="Text Box 9">
            <a:extLst>
              <a:ext uri="{FF2B5EF4-FFF2-40B4-BE49-F238E27FC236}">
                <a16:creationId xmlns:a16="http://schemas.microsoft.com/office/drawing/2014/main" xmlns="" id="{500FB63F-4AF9-4FAA-A411-49F363E019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1890" y="4100712"/>
            <a:ext cx="143188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5F5F5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</a:rPr>
              <a:t>Interactions </a:t>
            </a:r>
            <a:br>
              <a:rPr lang="en-GB" sz="18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</a:rPr>
            </a:br>
            <a:r>
              <a:rPr lang="en-GB" sz="18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</a:rPr>
              <a:t>entre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</a:rPr>
              <a:t>pairs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30" name="Text Box 9">
            <a:extLst>
              <a:ext uri="{FF2B5EF4-FFF2-40B4-BE49-F238E27FC236}">
                <a16:creationId xmlns:a16="http://schemas.microsoft.com/office/drawing/2014/main" xmlns="" id="{30AA1B47-2856-4969-A6ED-4DCF1053BF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2027" y="5531536"/>
            <a:ext cx="143188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5F5F5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latin typeface="Arial" pitchFamily="34" charset="0"/>
              </a:rPr>
              <a:t>Interdé-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latin typeface="Arial" pitchFamily="34" charset="0"/>
              </a:rPr>
              <a:t>pendance </a:t>
            </a:r>
            <a:br>
              <a:rPr lang="en-GB" sz="1800" dirty="0">
                <a:latin typeface="Arial" pitchFamily="34" charset="0"/>
              </a:rPr>
            </a:br>
            <a:r>
              <a:rPr lang="en-GB" sz="1800" dirty="0">
                <a:latin typeface="Arial" pitchFamily="34" charset="0"/>
              </a:rPr>
              <a:t>positive </a:t>
            </a:r>
          </a:p>
        </p:txBody>
      </p:sp>
      <p:sp>
        <p:nvSpPr>
          <p:cNvPr id="31" name="Text Box 9">
            <a:extLst>
              <a:ext uri="{FF2B5EF4-FFF2-40B4-BE49-F238E27FC236}">
                <a16:creationId xmlns:a16="http://schemas.microsoft.com/office/drawing/2014/main" xmlns="" id="{3F799E7F-1D0E-4464-9AC5-29160CE89F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1802" y="4752939"/>
            <a:ext cx="1586641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5F5F5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</a:rPr>
              <a:t>Respon-sabilisation   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</a:rPr>
              <a:t> individuelle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32" name="Text Box 15">
            <a:extLst>
              <a:ext uri="{FF2B5EF4-FFF2-40B4-BE49-F238E27FC236}">
                <a16:creationId xmlns:a16="http://schemas.microsoft.com/office/drawing/2014/main" xmlns="" id="{1D9EDA97-57BC-4C1E-8A4A-E9EA4F11B0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7771" y="4735403"/>
            <a:ext cx="148092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5F5F5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/>
                <a:cs typeface="ヒラギノ角ゴ Pro W3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</a:rPr>
              <a:t>Petites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</a:rPr>
              <a:t>équipes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</a:rPr>
              <a:t>(2-4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8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</a:rPr>
              <a:t>élèves) </a:t>
            </a:r>
          </a:p>
        </p:txBody>
      </p:sp>
    </p:spTree>
    <p:extLst>
      <p:ext uri="{BB962C8B-B14F-4D97-AF65-F5344CB8AC3E}">
        <p14:creationId xmlns:p14="http://schemas.microsoft.com/office/powerpoint/2010/main" val="4160153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theme/theme1.xml><?xml version="1.0" encoding="utf-8"?>
<a:theme xmlns:a="http://schemas.openxmlformats.org/drawingml/2006/main" name="1_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1414</Words>
  <Application>Microsoft Office PowerPoint</Application>
  <PresentationFormat>Affichage à l'écran (4:3)</PresentationFormat>
  <Paragraphs>352</Paragraphs>
  <Slides>26</Slides>
  <Notes>25</Notes>
  <HiddenSlides>3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26</vt:i4>
      </vt:variant>
    </vt:vector>
  </HeadingPairs>
  <TitlesOfParts>
    <vt:vector size="28" baseType="lpstr">
      <vt:lpstr>1_Thème Office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Microsoft Office</dc:creator>
  <cp:lastModifiedBy>Utilisateur Windows</cp:lastModifiedBy>
  <cp:revision>169</cp:revision>
  <dcterms:created xsi:type="dcterms:W3CDTF">2018-11-12T10:18:09Z</dcterms:created>
  <dcterms:modified xsi:type="dcterms:W3CDTF">2018-11-26T22:37:20Z</dcterms:modified>
</cp:coreProperties>
</file>